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2" r:id="rId6"/>
    <p:sldId id="260" r:id="rId7"/>
    <p:sldId id="291" r:id="rId8"/>
    <p:sldId id="262" r:id="rId9"/>
    <p:sldId id="263" r:id="rId10"/>
    <p:sldId id="267" r:id="rId11"/>
    <p:sldId id="264" r:id="rId12"/>
    <p:sldId id="268" r:id="rId13"/>
    <p:sldId id="272" r:id="rId14"/>
    <p:sldId id="273" r:id="rId15"/>
    <p:sldId id="286" r:id="rId16"/>
    <p:sldId id="289" r:id="rId17"/>
    <p:sldId id="277" r:id="rId18"/>
    <p:sldId id="278" r:id="rId19"/>
    <p:sldId id="279" r:id="rId20"/>
    <p:sldId id="280" r:id="rId21"/>
    <p:sldId id="282" r:id="rId22"/>
    <p:sldId id="287" r:id="rId23"/>
    <p:sldId id="288" r:id="rId24"/>
    <p:sldId id="29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118" autoAdjust="0"/>
  </p:normalViewPr>
  <p:slideViewPr>
    <p:cSldViewPr snapToGrid="0">
      <p:cViewPr varScale="1">
        <p:scale>
          <a:sx n="42" d="100"/>
          <a:sy n="42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A767-777E-44A3-8DED-F95051BFABE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1AAA-F39A-4B9A-866C-DA2142D38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9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1AAA-F39A-4B9A-866C-DA2142D381C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9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4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64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77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18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3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8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69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7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7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09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06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1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6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4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53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6D7F-AC16-4C93-9063-AB6E74186B58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29B1B8-1DE5-4AC4-BD02-2C1DF9219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3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5911" y="993422"/>
            <a:ext cx="9561689" cy="16933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Conselho da Comunidade de Foz do Iguaçu- PR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0401" y="4210757"/>
            <a:ext cx="9574212" cy="1692906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sz="3600" dirty="0"/>
              <a:t>Tema: Preparando o futuro para depois das grades. </a:t>
            </a:r>
            <a:endParaRPr lang="pt-BR" sz="3600" dirty="0" smtClean="0"/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7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5" y="1004710"/>
            <a:ext cx="2663825" cy="47356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7" y="632178"/>
            <a:ext cx="3343275" cy="5943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9" y="1343376"/>
            <a:ext cx="2780518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543c7a42-76af-43bd-82c6-95cf1bed61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1" y="663222"/>
            <a:ext cx="3725682" cy="49727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60" y="4030134"/>
            <a:ext cx="4328382" cy="24368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59" y="293512"/>
            <a:ext cx="2472267" cy="3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37" y="2788355"/>
            <a:ext cx="2727656" cy="36406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" y="1327524"/>
            <a:ext cx="3822138" cy="51014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53" y="519289"/>
            <a:ext cx="4207714" cy="31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Apoio com material didático para o CEEBEJA.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577340"/>
            <a:ext cx="11001692" cy="5071816"/>
          </a:xfrm>
        </p:spPr>
        <p:txBody>
          <a:bodyPr/>
          <a:lstStyle/>
          <a:p>
            <a:r>
              <a:rPr lang="pt-BR" dirty="0" smtClean="0"/>
              <a:t>O Conselho da Comunidade vê a importância do aprendizado na vida do sujeito, podendo colaborar com a capacitação dos apenados passa a contribuir com o CEEBEJA Helena </a:t>
            </a:r>
            <a:r>
              <a:rPr lang="pt-BR" dirty="0" err="1" smtClean="0"/>
              <a:t>Kolody</a:t>
            </a:r>
            <a:r>
              <a:rPr lang="pt-BR" dirty="0" smtClean="0"/>
              <a:t> para realização das suas atividades dentro das unidades penitenciarias de Foz do Iguaçu, através de doação de material de escritório e didático para o melhor atendimento aos apenados.</a:t>
            </a:r>
          </a:p>
          <a:p>
            <a:r>
              <a:rPr lang="pt-BR" dirty="0" smtClean="0"/>
              <a:t>Com essa parceria os apenados podem estudar e remir suas penas.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" y="3572934"/>
            <a:ext cx="4105906" cy="30762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92" y="3392312"/>
            <a:ext cx="4339960" cy="3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38" y="4042426"/>
            <a:ext cx="4536852" cy="25519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42" y="2585156"/>
            <a:ext cx="3201295" cy="42728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8" y="101600"/>
            <a:ext cx="2840779" cy="37916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8" y="963789"/>
            <a:ext cx="4041422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40030"/>
            <a:ext cx="8911687" cy="1664970"/>
          </a:xfrm>
        </p:spPr>
        <p:txBody>
          <a:bodyPr/>
          <a:lstStyle/>
          <a:p>
            <a:r>
              <a:rPr lang="pt-BR" dirty="0"/>
              <a:t>Artesanato nas celas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060" y="1200150"/>
            <a:ext cx="11024552" cy="4711072"/>
          </a:xfrm>
        </p:spPr>
        <p:txBody>
          <a:bodyPr/>
          <a:lstStyle/>
          <a:p>
            <a:r>
              <a:rPr lang="pt-BR" dirty="0"/>
              <a:t>Atende 80 mulheres, consiste na parceria do Conselho da Comunidade com a unidade penitenciaria feminina onde o Conselho da Comunidade doa as linhas de crochê para todas as mulheres por determinação judicial para que elas possam produzir tapetes, ocupar seu tempo, sua mente e ganhar remissão.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78" y="2285562"/>
            <a:ext cx="2504903" cy="44531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6" y="2166284"/>
            <a:ext cx="2571996" cy="45724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0" y="2663190"/>
            <a:ext cx="4449406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5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9" y="514350"/>
            <a:ext cx="3266123" cy="58064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92" y="514350"/>
            <a:ext cx="349758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1" y="383822"/>
            <a:ext cx="9879012" cy="8579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Fabrica de Fraudas descartáveis e absorventes.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8267" y="982133"/>
            <a:ext cx="10556345" cy="4929089"/>
          </a:xfrm>
        </p:spPr>
        <p:txBody>
          <a:bodyPr/>
          <a:lstStyle/>
          <a:p>
            <a:r>
              <a:rPr lang="pt-BR" dirty="0" smtClean="0"/>
              <a:t>A fabrica produzira fraldas descartáveis e absorventes para atender a rede hospitalar do município.</a:t>
            </a:r>
          </a:p>
          <a:p>
            <a:r>
              <a:rPr lang="pt-BR" dirty="0" smtClean="0"/>
              <a:t>Haverá um monitor que irá ensinar o ofício para 20 mulheres privadas de liberdade, que após capacitadas multiplicarão o ofício e trabalharão na fabrica produzindo os insumos.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44" y="2474620"/>
            <a:ext cx="3057171" cy="40762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2393246"/>
            <a:ext cx="3179232" cy="42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83" y="1253067"/>
            <a:ext cx="3543300" cy="4724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83" y="169333"/>
            <a:ext cx="4914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7733" y="135468"/>
            <a:ext cx="6356880" cy="869244"/>
          </a:xfrm>
        </p:spPr>
        <p:txBody>
          <a:bodyPr/>
          <a:lstStyle/>
          <a:p>
            <a:r>
              <a:rPr lang="pt-BR" dirty="0" smtClean="0"/>
              <a:t>Coral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7556" y="835378"/>
            <a:ext cx="10037056" cy="5075844"/>
          </a:xfrm>
        </p:spPr>
        <p:txBody>
          <a:bodyPr/>
          <a:lstStyle/>
          <a:p>
            <a:r>
              <a:rPr lang="pt-BR" dirty="0" smtClean="0"/>
              <a:t>São ofertadas aulas de canto para 15 mulheres nas quartas feiras, será realizada uma </a:t>
            </a:r>
            <a:r>
              <a:rPr lang="pt-BR" dirty="0" err="1" smtClean="0"/>
              <a:t>candata</a:t>
            </a:r>
            <a:r>
              <a:rPr lang="pt-BR" dirty="0" smtClean="0"/>
              <a:t> de natal com essa primeira turma.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790370"/>
            <a:ext cx="4556760" cy="34175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16" y="1874520"/>
            <a:ext cx="566928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771" y="125730"/>
            <a:ext cx="9915842" cy="177927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cs typeface="Arial" panose="020B0604020202020204" pitchFamily="34" charset="0"/>
              </a:rPr>
              <a:t>Um breve relato sobre o Conselho da Comunidade de Foz do Iguaçu.</a:t>
            </a:r>
            <a:endParaRPr lang="pt-BR" sz="3200" b="1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1" y="1234440"/>
            <a:ext cx="10955972" cy="4676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Conselho da Comunidade de Foz do Iguaçu teve o inicio das suas atividades no ano de 1992, um inicio muito difícil devido a falta de recurso financeiro e falta de parceiros para a execução dos seus trabalhos.</a:t>
            </a:r>
          </a:p>
          <a:p>
            <a:r>
              <a:rPr lang="pt-BR" dirty="0" smtClean="0"/>
              <a:t>A partir do ano de 2016 sob nova diretoria novas atividades começaram a serem desenvolvidas, passagens rodoviárias passaram a ser adquiridas, medicamentos passaram a ser repassados aos assistidos com o recurso financeiro do conselho da comunidade. </a:t>
            </a:r>
          </a:p>
          <a:p>
            <a:r>
              <a:rPr lang="pt-BR" dirty="0"/>
              <a:t>No ano de 2018 passa a ter sua sede própria dentro do fórum de justiça e começa a se profissionalizar, com a contratação da assistente social e do estagiário, com esse avanços uma nova etapa se inicia para o conselho da comunidade de Foz do Iguaçu.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659" y="4999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Cozinha produção do café da manhã das quatro unidades e salada para as refeições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8578" y="1623061"/>
            <a:ext cx="10466034" cy="3152140"/>
          </a:xfrm>
        </p:spPr>
        <p:txBody>
          <a:bodyPr>
            <a:normAutofit/>
          </a:bodyPr>
          <a:lstStyle/>
          <a:p>
            <a:r>
              <a:rPr lang="pt-BR" dirty="0" smtClean="0"/>
              <a:t>A empresa responsável pela dispensação da alimentação das unidades penitenciarias do município disponibilizaram uma cozinheira que orienta e ensina as mulheres privadas de liberdade.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903951"/>
            <a:ext cx="5840730" cy="32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2857500"/>
            <a:ext cx="5811520" cy="32689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54480" y="468630"/>
            <a:ext cx="9349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15 mulheres que trabalham na cozinha com a produção do café da manhã para as unidades penitenciarias, e também são produzidas as saladas para as refeições.</a:t>
            </a:r>
          </a:p>
          <a:p>
            <a:r>
              <a:rPr lang="pt-BR" dirty="0"/>
              <a:t>A empresa que fornece a alimentação fornecem os insumos para a produção do café da manhã e das saladas, com o trabalho elas ganham remição e um salario pago pela empresa.</a:t>
            </a:r>
          </a:p>
        </p:txBody>
      </p:sp>
    </p:spTree>
    <p:extLst>
      <p:ext uri="{BB962C8B-B14F-4D97-AF65-F5344CB8AC3E}">
        <p14:creationId xmlns:p14="http://schemas.microsoft.com/office/powerpoint/2010/main" val="311725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1" y="217170"/>
            <a:ext cx="9938702" cy="1062990"/>
          </a:xfrm>
        </p:spPr>
        <p:txBody>
          <a:bodyPr/>
          <a:lstStyle/>
          <a:p>
            <a:r>
              <a:rPr lang="pt-BR" dirty="0" smtClean="0"/>
              <a:t>               Panificação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180" y="1188720"/>
            <a:ext cx="11207432" cy="4722502"/>
          </a:xfrm>
        </p:spPr>
        <p:txBody>
          <a:bodyPr/>
          <a:lstStyle/>
          <a:p>
            <a:r>
              <a:rPr lang="pt-BR" dirty="0" smtClean="0"/>
              <a:t>A unidade Penitenciaria Feminina de Foz do Iguaçu recebeu do Governo Federal através do convenio com o </a:t>
            </a:r>
            <a:r>
              <a:rPr lang="pt-BR" dirty="0" err="1" smtClean="0"/>
              <a:t>Procap</a:t>
            </a:r>
            <a:r>
              <a:rPr lang="pt-BR" dirty="0" smtClean="0"/>
              <a:t> os maquinários para a montagem de uma panificadora nas instalações da unidade, ode será ofertado o curso de panificação para 20 mulheres privadas de liberdade.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0" y="2672940"/>
            <a:ext cx="6907530" cy="3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04975" y="388938"/>
            <a:ext cx="10487025" cy="4802187"/>
          </a:xfrm>
        </p:spPr>
        <p:txBody>
          <a:bodyPr/>
          <a:lstStyle/>
          <a:p>
            <a:r>
              <a:rPr lang="pt-BR" dirty="0" smtClean="0"/>
              <a:t>O curso será ofertado pelo SENAI, uma vez capacitadas passaram a produzir para o consumo dos apenados com parceria com a Bandolim empresa que hoje fornece  a alimentação para as unidades penitenciaria do município. </a:t>
            </a:r>
          </a:p>
          <a:p>
            <a:r>
              <a:rPr lang="pt-BR" dirty="0" smtClean="0"/>
              <a:t>As atividades terão inicio no ano de 2020.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2302506"/>
            <a:ext cx="7581900" cy="42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670" y="624110"/>
            <a:ext cx="10715941" cy="12808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                </a:t>
            </a:r>
            <a:r>
              <a:rPr lang="pt-BR" sz="6700" dirty="0" smtClean="0"/>
              <a:t>FIM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Conselho da Comunidade de Foz do Iguaçu agradece a Todas (os)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51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4350" y="971549"/>
            <a:ext cx="11601450" cy="1531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Foram obtidos inúmeros avanços com as atividades desenvolvidas neste conselho, vários projetos passam a serem desenvolvidos, ações emergenciais passam a serem atendidas por determinação judicial após avaliação técnica e solicitação a Juíza Corregedora Juliana Zanin Vieira, que tem nos permitido avançar muito nos trabalhos.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617470"/>
            <a:ext cx="2717483" cy="36233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0" y="2817495"/>
            <a:ext cx="4297680" cy="32232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40355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01102" y="545088"/>
            <a:ext cx="8911687" cy="1280890"/>
          </a:xfrm>
        </p:spPr>
        <p:txBody>
          <a:bodyPr/>
          <a:lstStyle/>
          <a:p>
            <a:r>
              <a:rPr lang="pt-BR" dirty="0"/>
              <a:t>Projeto Arte de Recomeçar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7210" y="1405891"/>
            <a:ext cx="11001268" cy="4469129"/>
          </a:xfrm>
        </p:spPr>
        <p:txBody>
          <a:bodyPr>
            <a:normAutofit/>
          </a:bodyPr>
          <a:lstStyle/>
          <a:p>
            <a:r>
              <a:rPr lang="pt-BR" dirty="0"/>
              <a:t>O Projeto trata de promover cursos profissionalizantes para a capacitação das mulheres privadas de liberdade que estão lotadas na unidade penitenciaria feminina de Foz do </a:t>
            </a:r>
            <a:r>
              <a:rPr lang="pt-BR" dirty="0" smtClean="0"/>
              <a:t>Iguaçu, buscando promover a capacitação para uma reinserção na sociedade e alocação no mercado de trabalho.</a:t>
            </a:r>
          </a:p>
          <a:p>
            <a:r>
              <a:rPr lang="pt-BR" dirty="0"/>
              <a:t>O projeto Arte de recomeçar partiu do interesse da direção da Penitenciaria Feminina de Foz do Iguaçu em tornar a unidade em Unidade Progressão, buscando parceiros para criar e executar </a:t>
            </a:r>
            <a:r>
              <a:rPr lang="pt-BR" dirty="0" smtClean="0"/>
              <a:t>projetos, </a:t>
            </a:r>
            <a:r>
              <a:rPr lang="pt-BR" dirty="0"/>
              <a:t>encontraram no Conselho da Comunidade um grande parceiro para esse projeto, o Conselho da Comunidade com o apoio da juíza corregedora </a:t>
            </a:r>
            <a:r>
              <a:rPr lang="pt-BR" dirty="0" smtClean="0"/>
              <a:t>permitiu o financiamento </a:t>
            </a:r>
            <a:r>
              <a:rPr lang="pt-BR" dirty="0"/>
              <a:t>dos cursos, a empresa escolhida foi a SENAC.</a:t>
            </a:r>
          </a:p>
          <a:p>
            <a:r>
              <a:rPr lang="pt-BR" dirty="0"/>
              <a:t>O SENAC disponibilizara os professores, materiais necessários e salas lúdicas para elaboração da qualificação das mulheres privadas de liberdade.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9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33525" y="388938"/>
            <a:ext cx="10658475" cy="5522912"/>
          </a:xfrm>
        </p:spPr>
        <p:txBody>
          <a:bodyPr/>
          <a:lstStyle/>
          <a:p>
            <a:r>
              <a:rPr lang="pt-BR" dirty="0"/>
              <a:t>Serão ofertados os curso de:</a:t>
            </a:r>
          </a:p>
          <a:p>
            <a:endParaRPr lang="pt-BR" dirty="0"/>
          </a:p>
          <a:p>
            <a:r>
              <a:rPr lang="pt-BR" dirty="0"/>
              <a:t>Camareira que dará o conhecimento técnico e laboral nessa ocupação o curso contará com aulas teóricas e aulas praticas das formas em que as acomodações devem ficar para melhor atender os hospedes dos ambientes de trabalho onde essas mulheres serão inseridas após a sua capacitação e termino do comprimento da suas pena, o curso contará com duração de 160 </a:t>
            </a:r>
            <a:r>
              <a:rPr lang="pt-BR" dirty="0" err="1"/>
              <a:t>hr</a:t>
            </a:r>
            <a:r>
              <a:rPr lang="pt-BR" dirty="0"/>
              <a:t> as aulas serão ministradas nas quartas e quintas feiras das 14 ás 18 horas, teve inicio suas atividades no dia 13/11/2019 e se findara no mês de março de 2020 beneficiará 25 mulheres. 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3334482"/>
            <a:ext cx="4179863" cy="31348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2" y="2934029"/>
            <a:ext cx="4831080" cy="3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08760" y="468630"/>
            <a:ext cx="9503728" cy="544322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Noções </a:t>
            </a:r>
            <a:r>
              <a:rPr lang="pt-BR" dirty="0"/>
              <a:t>Básicas de serviços </a:t>
            </a:r>
            <a:r>
              <a:rPr lang="pt-BR" dirty="0" smtClean="0"/>
              <a:t>domésticos serão ministradas aulas teóricas com os conteúdos de como utilizar os produtos de higiene quantidade dosagens e demais informações afins do oficio que esta sendo ministrado, o curso terá a duração </a:t>
            </a:r>
            <a:r>
              <a:rPr lang="pt-BR" dirty="0"/>
              <a:t>de 21 </a:t>
            </a:r>
            <a:r>
              <a:rPr lang="pt-BR" dirty="0" err="1" smtClean="0"/>
              <a:t>hr</a:t>
            </a:r>
            <a:r>
              <a:rPr lang="pt-BR" dirty="0" smtClean="0"/>
              <a:t>  sendo dividido em aulas que serão ministradas nas segundas e terças feiras das 14 as 18 horas teve inicio das atividades no dia 11/11/2019 e terá seu termino no mês de fevereiro de 2020 e </a:t>
            </a:r>
            <a:r>
              <a:rPr lang="pt-BR" dirty="0"/>
              <a:t>beneficiará 25 mulheres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80" y="2881391"/>
            <a:ext cx="5060854" cy="37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303338"/>
            <a:ext cx="10922000" cy="4608512"/>
          </a:xfrm>
        </p:spPr>
        <p:txBody>
          <a:bodyPr/>
          <a:lstStyle/>
          <a:p>
            <a:r>
              <a:rPr lang="pt-BR" dirty="0"/>
              <a:t>Recepcionista com duração de 160 </a:t>
            </a:r>
            <a:r>
              <a:rPr lang="pt-BR" dirty="0" err="1"/>
              <a:t>hr</a:t>
            </a:r>
            <a:r>
              <a:rPr lang="pt-BR" dirty="0"/>
              <a:t> que beneficiará 25 </a:t>
            </a:r>
            <a:r>
              <a:rPr lang="pt-BR" dirty="0" smtClean="0"/>
              <a:t>mulheres, terá inicio das atividades em Abril de 2020.</a:t>
            </a:r>
            <a:endParaRPr lang="pt-BR" dirty="0"/>
          </a:p>
          <a:p>
            <a:r>
              <a:rPr lang="pt-BR" dirty="0"/>
              <a:t>Todos os cursos terão certificado de </a:t>
            </a:r>
            <a:r>
              <a:rPr lang="pt-BR" dirty="0" smtClean="0"/>
              <a:t>conclusão de curso, no termino das atividades será feito uma solenidade interna para a entrega dos certificados para valorizar a dedicação e empenho no aprendizado das mulheres privadas de liberdade.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0" y="2968942"/>
            <a:ext cx="5006340" cy="37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467" y="485422"/>
            <a:ext cx="9845145" cy="1419578"/>
          </a:xfrm>
        </p:spPr>
        <p:txBody>
          <a:bodyPr/>
          <a:lstStyle/>
          <a:p>
            <a:r>
              <a:rPr lang="pt-BR" dirty="0" smtClean="0"/>
              <a:t>Projeto Tecendo o 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1111" y="1174044"/>
            <a:ext cx="10093501" cy="2302934"/>
          </a:xfrm>
        </p:spPr>
        <p:txBody>
          <a:bodyPr/>
          <a:lstStyle/>
          <a:p>
            <a:r>
              <a:rPr lang="pt-BR" dirty="0" smtClean="0"/>
              <a:t>O projeto consiste na parceria da Penitenciaria Feminina de Foz do Iguaçu Unidade Progressão com o Conselho da comunidade, onde a unidade fornece as maquinas de costuras adquiridas pelo DEPEN através do fundo rotativo e as 12 mulheres para a confecção dos inúmeros materiais, de acordo com a necessidade das quatro unidades penitenciarias do município.</a:t>
            </a:r>
          </a:p>
          <a:p>
            <a:r>
              <a:rPr lang="pt-BR" dirty="0" smtClean="0"/>
              <a:t>E o conselho da comunidade viabiliza a compra da matéria prima para a confecção dos materiais, que vão de vestuário, a cama e banho etc..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1" y="3793067"/>
            <a:ext cx="4792395" cy="26980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543c7a42-76af-43bd-82c6-95cf1bed61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543c7a42-76af-43bd-82c6-95cf1bed6127"/>
          <p:cNvSpPr>
            <a:spLocks noChangeAspect="1" noChangeArrowheads="1"/>
          </p:cNvSpPr>
          <p:nvPr/>
        </p:nvSpPr>
        <p:spPr bwMode="auto">
          <a:xfrm>
            <a:off x="1594908" y="27285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6" y="1128889"/>
            <a:ext cx="3954044" cy="52775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52" y="1484489"/>
            <a:ext cx="6094823" cy="45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988</TotalTime>
  <Words>1076</Words>
  <Application>Microsoft Office PowerPoint</Application>
  <PresentationFormat>Widescreen</PresentationFormat>
  <Paragraphs>59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Cacho</vt:lpstr>
      <vt:lpstr>Conselho da Comunidade de Foz do Iguaçu- PR</vt:lpstr>
      <vt:lpstr>Um breve relato sobre o Conselho da Comunidade de Foz do Iguaçu.</vt:lpstr>
      <vt:lpstr>Apresentação do PowerPoint</vt:lpstr>
      <vt:lpstr>Projeto Arte de Recomeçar</vt:lpstr>
      <vt:lpstr>Apresentação do PowerPoint</vt:lpstr>
      <vt:lpstr>Apresentação do PowerPoint</vt:lpstr>
      <vt:lpstr>Apresentação do PowerPoint</vt:lpstr>
      <vt:lpstr>Projeto Tecendo o Futuro</vt:lpstr>
      <vt:lpstr>Apresentação do PowerPoint</vt:lpstr>
      <vt:lpstr>Apresentação do PowerPoint</vt:lpstr>
      <vt:lpstr>Apresentação do PowerPoint</vt:lpstr>
      <vt:lpstr>Apresentação do PowerPoint</vt:lpstr>
      <vt:lpstr>Apoio com material didático para o CEEBEJA.  </vt:lpstr>
      <vt:lpstr>Apresentação do PowerPoint</vt:lpstr>
      <vt:lpstr>Artesanato nas celas </vt:lpstr>
      <vt:lpstr>Apresentação do PowerPoint</vt:lpstr>
      <vt:lpstr>Fabrica de Fraudas descartáveis e absorventes. </vt:lpstr>
      <vt:lpstr>Apresentação do PowerPoint</vt:lpstr>
      <vt:lpstr>Coral</vt:lpstr>
      <vt:lpstr>Cozinha produção do café da manhã das quatro unidades e salada para as refeições</vt:lpstr>
      <vt:lpstr>Apresentação do PowerPoint</vt:lpstr>
      <vt:lpstr>               Panificação </vt:lpstr>
      <vt:lpstr>Apresentação do PowerPoint</vt:lpstr>
      <vt:lpstr>                                  FIM  O Conselho da Comunidade de Foz do Iguaçu agradece a Todas (os)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da Comunidade Foz do Iguaçu- PR</dc:title>
  <dc:creator>user</dc:creator>
  <cp:lastModifiedBy>Usuario</cp:lastModifiedBy>
  <cp:revision>62</cp:revision>
  <dcterms:created xsi:type="dcterms:W3CDTF">2019-10-24T17:50:54Z</dcterms:created>
  <dcterms:modified xsi:type="dcterms:W3CDTF">2019-11-18T21:49:36Z</dcterms:modified>
</cp:coreProperties>
</file>