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22"/>
  </p:notesMasterIdLst>
  <p:sldIdLst>
    <p:sldId id="284" r:id="rId2"/>
    <p:sldId id="289" r:id="rId3"/>
    <p:sldId id="316" r:id="rId4"/>
    <p:sldId id="317" r:id="rId5"/>
    <p:sldId id="318" r:id="rId6"/>
    <p:sldId id="298" r:id="rId7"/>
    <p:sldId id="308" r:id="rId8"/>
    <p:sldId id="309" r:id="rId9"/>
    <p:sldId id="299" r:id="rId10"/>
    <p:sldId id="313" r:id="rId11"/>
    <p:sldId id="314" r:id="rId12"/>
    <p:sldId id="300" r:id="rId13"/>
    <p:sldId id="315" r:id="rId14"/>
    <p:sldId id="310" r:id="rId15"/>
    <p:sldId id="312" r:id="rId16"/>
    <p:sldId id="311" r:id="rId17"/>
    <p:sldId id="278" r:id="rId18"/>
    <p:sldId id="279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FF"/>
    <a:srgbClr val="0033CC"/>
    <a:srgbClr val="00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17506E-D2DE-4606-A332-8C4C97C8E3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6504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5A388D7-3ECD-4472-BEA4-3690CACDA4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386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Rectangle 1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B3C6911-4DDC-46AF-85BD-51D9601953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29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5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F4ED2A0-E90E-4CB8-8A8F-CE3948C81E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080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22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pt-BR" sz="80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pt-BR" sz="80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27101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80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8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9951346-23D6-47E1-992B-B8C46218BE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48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Rectangle 6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386DC6A-C49F-43A6-B3D3-FF558311DF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857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5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1E99C5C-0184-4529-958D-9CF05AC9B0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7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6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60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6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6" y="4848210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2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3" y="4837560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6C1CFC1-DF2A-4379-AB74-8C5B83E547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256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488F89F-4BF1-447A-B916-878A8B90B0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36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Rectangle 16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ADF744F-A69D-4342-B0AA-A7B82E8E76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834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0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6FF8-D41F-49F0-AB39-9886E7A463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83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17ED90E-E06C-4726-A8BA-1B444ADE85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22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2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511F-D88D-4CBC-AB65-1F995ECD82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05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23A9-B57F-47DA-B012-DB6BC070D0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471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0C52-FED6-455D-8D48-0FABBD2E08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81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FB8DD9C-3884-4D0C-B4EA-E618FCBE82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3086847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BC0BA54-B55C-452D-8931-222B7C3A3C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104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769C70B-70C3-4DCE-BF79-4A2C536409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6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F1F7"/>
            </a:gs>
            <a:gs pos="74001">
              <a:srgbClr val="F37EBB"/>
            </a:gs>
            <a:gs pos="83000">
              <a:srgbClr val="F37EBB"/>
            </a:gs>
            <a:gs pos="100000">
              <a:srgbClr val="F7A9D2"/>
            </a:gs>
          </a:gsLst>
          <a:lin ang="1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Editar estilos de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034FB1A-FDA3-4F27-B55B-360CE3AD17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89" r:id="rId2"/>
    <p:sldLayoutId id="2147484194" r:id="rId3"/>
    <p:sldLayoutId id="2147484190" r:id="rId4"/>
    <p:sldLayoutId id="2147484191" r:id="rId5"/>
    <p:sldLayoutId id="2147484192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1125"/>
            <a:ext cx="8135937" cy="1470025"/>
          </a:xfrm>
        </p:spPr>
        <p:txBody>
          <a:bodyPr anchor="ctr"/>
          <a:lstStyle/>
          <a:p>
            <a:pPr eaLnBrk="1" hangingPunct="1"/>
            <a:r>
              <a:rPr lang="pt-BR" altLang="pt-BR" sz="4400" smtClean="0">
                <a:latin typeface="Britannic Bold" panose="020B0903060703020204" pitchFamily="34" charset="0"/>
              </a:rPr>
              <a:t>JUSTIÇA PELA PAZ EM CASA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684213" y="1139825"/>
            <a:ext cx="8064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CONSELHO DA COMUNIDADE  - ÓRGÃO DA EXECUÇÃO PENA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</a:t>
            </a:r>
          </a:p>
        </p:txBody>
      </p:sp>
      <p:pic>
        <p:nvPicPr>
          <p:cNvPr id="16388" name="Picture 9" descr="Resultado de imagem para power point sobre violÃªncia domÃ©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54150"/>
            <a:ext cx="5256212" cy="350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ixaDeTexto 1"/>
          <p:cNvSpPr txBox="1">
            <a:spLocks noChangeArrowheads="1"/>
          </p:cNvSpPr>
          <p:nvPr/>
        </p:nvSpPr>
        <p:spPr bwMode="auto">
          <a:xfrm>
            <a:off x="4705350" y="5284788"/>
            <a:ext cx="3887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</a:rPr>
              <a:t>Prof. Dr. Rodrigo Berté</a:t>
            </a:r>
          </a:p>
          <a:p>
            <a:pPr eaLnBrk="1" hangingPunct="1"/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</a:rPr>
              <a:t>Dra. Vera P. Szadkoski</a:t>
            </a:r>
          </a:p>
          <a:p>
            <a:pPr eaLnBrk="1" hangingPunct="1"/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</a:rPr>
              <a:t> Conselho da Comunidade </a:t>
            </a:r>
          </a:p>
          <a:p>
            <a:pPr eaLnBrk="1" hangingPunct="1"/>
            <a:endParaRPr lang="pt-BR" altLang="pt-BR" b="1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390" name="CaixaDeTexto 1"/>
          <p:cNvSpPr txBox="1">
            <a:spLocks noChangeArrowheads="1"/>
          </p:cNvSpPr>
          <p:nvPr/>
        </p:nvSpPr>
        <p:spPr bwMode="auto">
          <a:xfrm>
            <a:off x="1763713" y="4960938"/>
            <a:ext cx="525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COMARCA DE FAZENDA RIO GRANDE -PR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750" y="549275"/>
            <a:ext cx="7164388" cy="71755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Algumas imagens do projeto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51" y="1124744"/>
            <a:ext cx="6443786" cy="4832429"/>
          </a:xfrm>
          <a:prstGeom prst="rect">
            <a:avLst/>
          </a:prstGeom>
          <a:pattFill prst="dkVert">
            <a:fgClr>
              <a:srgbClr val="990099"/>
            </a:fgClr>
            <a:bgClr>
              <a:schemeClr val="accent6">
                <a:lumMod val="75000"/>
              </a:schemeClr>
            </a:bgClr>
          </a:pattFill>
          <a:ln>
            <a:noFill/>
          </a:ln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2771800" y="5957173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Escola do Campo Agudos do Sul - PR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Espaço Reservado para Conteúd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308475" cy="52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582660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Encontro com a Prefeita de Agudos do Sul - PR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836712"/>
            <a:ext cx="6143625" cy="4608512"/>
          </a:xfrm>
          <a:effectLst>
            <a:softEdge rad="112500"/>
          </a:effec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123728" y="5805264"/>
            <a:ext cx="61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Alunos do 3.ano de Fazenda Rio Grande - PR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1"/>
          <p:cNvSpPr txBox="1">
            <a:spLocks/>
          </p:cNvSpPr>
          <p:nvPr/>
        </p:nvSpPr>
        <p:spPr bwMode="auto">
          <a:xfrm>
            <a:off x="755650" y="692150"/>
            <a:ext cx="6480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pt-BR" sz="3200" b="1" dirty="0" smtClean="0">
                <a:solidFill>
                  <a:schemeClr val="bg1"/>
                </a:solidFill>
              </a:rPr>
              <a:t>E ainda...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4770437" cy="468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1"/>
          <p:cNvSpPr txBox="1">
            <a:spLocks/>
          </p:cNvSpPr>
          <p:nvPr/>
        </p:nvSpPr>
        <p:spPr bwMode="auto">
          <a:xfrm>
            <a:off x="611188" y="5300663"/>
            <a:ext cx="79295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altLang="pt-BR" sz="3200" b="1" dirty="0" smtClean="0">
                <a:solidFill>
                  <a:schemeClr val="bg1"/>
                </a:solidFill>
              </a:rPr>
              <a:t>Homenagem da Assembleia </a:t>
            </a:r>
            <a:r>
              <a:rPr lang="pt-BR" altLang="pt-BR" sz="3200" b="1" dirty="0">
                <a:solidFill>
                  <a:schemeClr val="bg1"/>
                </a:solidFill>
              </a:rPr>
              <a:t>em relação ao Projeto</a:t>
            </a:r>
            <a:r>
              <a:rPr lang="pt-BR" altLang="pt-BR" sz="3200" b="1" dirty="0" smtClean="0">
                <a:solidFill>
                  <a:schemeClr val="bg1"/>
                </a:solidFill>
              </a:rPr>
              <a:t> 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Espaço Reservado para Conteúdo 3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r="1716"/>
          <a:stretch>
            <a:fillRect/>
          </a:stretch>
        </p:blipFill>
        <p:spPr>
          <a:xfrm>
            <a:off x="2699792" y="548680"/>
            <a:ext cx="3672408" cy="5112568"/>
          </a:xfrm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1403648" y="56612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Teatro Municipal de Mandirituba com os alunos do 3. ano do Ensino Médio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120159" cy="45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55892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Alunos do Colégio Joaquim de Mandirituba no Teatro Municipal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11" y="143178"/>
            <a:ext cx="3168352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ítulo 1"/>
          <p:cNvSpPr>
            <a:spLocks noGrp="1"/>
          </p:cNvSpPr>
          <p:nvPr>
            <p:ph type="title"/>
          </p:nvPr>
        </p:nvSpPr>
        <p:spPr>
          <a:xfrm>
            <a:off x="877888" y="1196975"/>
            <a:ext cx="3090862" cy="4081463"/>
          </a:xfrm>
        </p:spPr>
        <p:txBody>
          <a:bodyPr/>
          <a:lstStyle/>
          <a:p>
            <a:pPr algn="ctr"/>
            <a:r>
              <a:rPr lang="pt-BR" altLang="pt-BR" b="1" smtClean="0"/>
              <a:t>Reintegração Assistida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383538"/>
            <a:ext cx="36004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43449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125538"/>
            <a:ext cx="4716462" cy="44640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pt-BR" sz="3900" b="1" dirty="0">
                <a:solidFill>
                  <a:schemeClr val="tx1"/>
                </a:solidFill>
              </a:rPr>
              <a:t>A emoção não se rompe por lei, ela se rompe pelo empoderamento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violencia_mul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2" y="821782"/>
            <a:ext cx="1338019" cy="201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3" name="Picture 7" descr="violencia_mulher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6" y="3789040"/>
            <a:ext cx="156779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5" name="Picture 9" descr="mariadape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579589"/>
            <a:ext cx="1196132" cy="155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6" name="Picture 10" descr="violencia_mulher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38" y="2084198"/>
            <a:ext cx="1178660" cy="1541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7" name="Picture 11" descr="violencia_mulher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61" y="821778"/>
            <a:ext cx="1406708" cy="187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8" name="Picture 12" descr="violencia_mulher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39" y="718709"/>
            <a:ext cx="1362621" cy="2136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70" name="Picture 14" descr="violencia_mulher 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18" y="1726748"/>
            <a:ext cx="1495227" cy="147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79" name="Picture 23" descr="violencia_mulher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87" y="3375700"/>
            <a:ext cx="1334324" cy="198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94" name="Picture 38" descr="violencia_mulher 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4" y="4005065"/>
            <a:ext cx="1760667" cy="1974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11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Espaço Reservado para Conteúdo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0"/>
            <a:ext cx="4537075" cy="680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908050"/>
            <a:ext cx="8135938" cy="5257800"/>
          </a:xfrm>
        </p:spPr>
        <p:txBody>
          <a:bodyPr/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pt-BR" altLang="pt-BR" sz="44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Projeto: Educar é Transformar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499992" y="2492896"/>
            <a:ext cx="41756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/>
              <a:t>Linhas de ação:</a:t>
            </a:r>
          </a:p>
          <a:p>
            <a:pPr algn="ctr">
              <a:defRPr/>
            </a:pPr>
            <a:r>
              <a:rPr lang="pt-BR" sz="3200" b="1" dirty="0" smtClean="0"/>
              <a:t>Violência </a:t>
            </a:r>
            <a:r>
              <a:rPr lang="pt-BR" sz="3200" b="1" dirty="0"/>
              <a:t>Doméstica e Familiar e, crimes cibernéticos;</a:t>
            </a:r>
          </a:p>
          <a:p>
            <a:pPr>
              <a:defRPr/>
            </a:pPr>
            <a:endParaRPr lang="pt-BR" sz="3200" b="1" dirty="0"/>
          </a:p>
          <a:p>
            <a:pPr algn="ctr">
              <a:defRPr/>
            </a:pPr>
            <a:r>
              <a:rPr lang="pt-BR" sz="3200" b="1" dirty="0"/>
              <a:t> Reintegração Assistida.</a:t>
            </a:r>
          </a:p>
        </p:txBody>
      </p:sp>
      <p:pic>
        <p:nvPicPr>
          <p:cNvPr id="3074" name="Picture 2" descr="Resultado de imagem para crimes cibernetic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079081" cy="30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7775575" cy="944563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Não pactue com a violência!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2349500"/>
            <a:ext cx="8135938" cy="37433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Órgão de execução penal: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 – 3070-2232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Obrigado !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7807" y="1988840"/>
            <a:ext cx="4690641" cy="3530600"/>
          </a:xfrm>
        </p:spPr>
        <p:txBody>
          <a:bodyPr/>
          <a:lstStyle/>
          <a:p>
            <a:pPr marL="0" indent="0" algn="ctr">
              <a:buNone/>
            </a:pPr>
            <a:endParaRPr lang="pt-BR" sz="2400" b="1" dirty="0" smtClean="0"/>
          </a:p>
          <a:p>
            <a:pPr marL="0" indent="0" algn="ctr">
              <a:buNone/>
            </a:pPr>
            <a:r>
              <a:rPr lang="pt-BR" sz="2400" b="1" dirty="0" smtClean="0"/>
              <a:t>Sensibilizar os alunos do ensino médio das Escola Públicas Estaduais, em especial do 3º ano, em relação a problemática que envolve a violência doméstica e familiar e os crimes </a:t>
            </a:r>
            <a:r>
              <a:rPr lang="pt-BR" sz="2400" b="1" dirty="0" err="1" smtClean="0"/>
              <a:t>cibernbéticos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pic>
        <p:nvPicPr>
          <p:cNvPr id="2050" name="Picture 2" descr="Resultado de imagem para sensibiliza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" y="2852936"/>
            <a:ext cx="4193009" cy="241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3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Objetivos específicos: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348880"/>
            <a:ext cx="4150593" cy="3530600"/>
          </a:xfrm>
        </p:spPr>
        <p:txBody>
          <a:bodyPr/>
          <a:lstStyle/>
          <a:p>
            <a:r>
              <a:rPr lang="pt-BR" b="1" dirty="0" smtClean="0"/>
              <a:t>Realizar palestras de sensibilização;</a:t>
            </a:r>
          </a:p>
          <a:p>
            <a:r>
              <a:rPr lang="pt-BR" b="1" dirty="0" smtClean="0"/>
              <a:t>Levar material de apoio para que possam fazer a denúncia de violência doméstica;</a:t>
            </a:r>
          </a:p>
          <a:p>
            <a:r>
              <a:rPr lang="pt-BR" b="1" dirty="0" smtClean="0"/>
              <a:t>Mostrar a importância e a atuação do Conselho na Comunidade da Comarca, ou seja, os municípios de Fazenda Rio Grande, Mandirituba e Agudos do Sul.</a:t>
            </a:r>
            <a:endParaRPr lang="pt-BR" b="1" dirty="0"/>
          </a:p>
        </p:txBody>
      </p:sp>
      <p:pic>
        <p:nvPicPr>
          <p:cNvPr id="4098" name="Picture 2" descr="Resultado de imagem para palestra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1529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3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1171" y="2154593"/>
            <a:ext cx="5338713" cy="3530600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No projeto utilizamos o Método </a:t>
            </a:r>
            <a:r>
              <a:rPr lang="pt-BR" b="1" i="1" dirty="0" err="1"/>
              <a:t>Ramain</a:t>
            </a:r>
            <a:r>
              <a:rPr lang="pt-BR" b="1" i="1" dirty="0"/>
              <a:t> </a:t>
            </a:r>
            <a:r>
              <a:rPr lang="pt-BR" b="1" i="1" dirty="0" smtClean="0"/>
              <a:t>que tem por objetivo  </a:t>
            </a:r>
            <a:r>
              <a:rPr lang="pt-BR" b="1" i="1" dirty="0"/>
              <a:t>desenvolver conjuntamente, de maneira equilibrada e orgânica as principais atitudes do ser humano, notadamente as três principais: </a:t>
            </a:r>
            <a:endParaRPr lang="pt-BR" b="1" i="1" dirty="0" smtClean="0"/>
          </a:p>
          <a:p>
            <a:pPr marL="0" indent="0">
              <a:buNone/>
            </a:pPr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pt-BR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inteligência</a:t>
            </a:r>
            <a:r>
              <a:rPr lang="pt-BR" sz="2800" b="1" i="1" u="sng" dirty="0">
                <a:solidFill>
                  <a:schemeClr val="accent6">
                    <a:lumMod val="75000"/>
                  </a:schemeClr>
                </a:solidFill>
              </a:rPr>
              <a:t>, emotividade </a:t>
            </a:r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e motricidade. </a:t>
            </a:r>
            <a:endParaRPr lang="pt-BR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000" b="1" i="1" dirty="0" smtClean="0"/>
              <a:t>                                                                   </a:t>
            </a:r>
            <a:endParaRPr lang="pt-BR" sz="1000" b="1" i="1" dirty="0" smtClean="0"/>
          </a:p>
          <a:p>
            <a:pPr marL="0" indent="0">
              <a:buNone/>
            </a:pPr>
            <a:endParaRPr lang="pt-BR" sz="1000" b="1" i="1" dirty="0"/>
          </a:p>
          <a:p>
            <a:pPr marL="0" indent="0">
              <a:buNone/>
            </a:pPr>
            <a:r>
              <a:rPr lang="pt-BR" sz="1000" b="1" i="1" dirty="0" smtClean="0"/>
              <a:t>                                      </a:t>
            </a:r>
            <a:endParaRPr lang="pt-BR" sz="1000" b="1" i="1" dirty="0" smtClean="0"/>
          </a:p>
          <a:p>
            <a:pPr marL="0" indent="0">
              <a:buNone/>
            </a:pPr>
            <a:r>
              <a:rPr lang="pt-BR" sz="1000" b="1" i="1" dirty="0"/>
              <a:t> </a:t>
            </a:r>
            <a:r>
              <a:rPr lang="pt-BR" sz="1000" b="1" i="1" dirty="0" smtClean="0"/>
              <a:t>                                                                                </a:t>
            </a:r>
            <a:r>
              <a:rPr lang="pt-BR" sz="1000" b="1" i="1" dirty="0" err="1" smtClean="0"/>
              <a:t>Simonne</a:t>
            </a:r>
            <a:r>
              <a:rPr lang="pt-BR" sz="1000" b="1" i="1" dirty="0" smtClean="0"/>
              <a:t> </a:t>
            </a:r>
            <a:r>
              <a:rPr lang="pt-BR" sz="1000" b="1" i="1" dirty="0" err="1" smtClean="0"/>
              <a:t>Ramain</a:t>
            </a:r>
            <a:r>
              <a:rPr lang="pt-BR" sz="1000" b="1" i="1" dirty="0" smtClean="0"/>
              <a:t> e Germain Fajardo</a:t>
            </a:r>
            <a:endParaRPr lang="pt-BR" sz="1000" b="1" dirty="0"/>
          </a:p>
        </p:txBody>
      </p:sp>
      <p:pic>
        <p:nvPicPr>
          <p:cNvPr id="1026" name="Picture 2" descr="Resultado de imagem para Simone Rama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80928"/>
            <a:ext cx="1590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Germain Fajard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" y="2290920"/>
            <a:ext cx="1886736" cy="284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0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836613"/>
            <a:ext cx="8064500" cy="5329237"/>
          </a:xfrm>
        </p:spPr>
        <p:txBody>
          <a:bodyPr/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pt-BR" altLang="pt-BR" sz="4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Resultados</a:t>
            </a:r>
          </a:p>
        </p:txBody>
      </p:sp>
      <p:pic>
        <p:nvPicPr>
          <p:cNvPr id="18435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1359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/>
            <a:r>
              <a:rPr lang="pt-BR" altLang="pt-BR" sz="4000" b="1" smtClean="0"/>
              <a:t>Resultados:</a:t>
            </a:r>
          </a:p>
        </p:txBody>
      </p:sp>
      <p:pic>
        <p:nvPicPr>
          <p:cNvPr id="19459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8135938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539750" y="927100"/>
            <a:ext cx="8064500" cy="709613"/>
          </a:xfrm>
        </p:spPr>
        <p:txBody>
          <a:bodyPr/>
          <a:lstStyle/>
          <a:p>
            <a:pPr algn="ctr"/>
            <a:r>
              <a:rPr lang="pt-BR" altLang="pt-BR" sz="4000" b="1" smtClean="0"/>
              <a:t>Resultados</a:t>
            </a:r>
            <a:r>
              <a:rPr lang="pt-BR" altLang="pt-BR" b="1" smtClean="0"/>
              <a:t>:</a:t>
            </a:r>
          </a:p>
        </p:txBody>
      </p:sp>
      <p:pic>
        <p:nvPicPr>
          <p:cNvPr id="20483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773238"/>
            <a:ext cx="8137525" cy="429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476250"/>
            <a:ext cx="8064500" cy="5689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Resultados Gerais</a:t>
            </a:r>
            <a:endParaRPr lang="pt-BR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50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628775"/>
            <a:ext cx="81597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362</TotalTime>
  <Words>284</Words>
  <Application>Microsoft Office PowerPoint</Application>
  <PresentationFormat>Apresentação na tela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Britannic Bold</vt:lpstr>
      <vt:lpstr>Calibri</vt:lpstr>
      <vt:lpstr>Century Gothic</vt:lpstr>
      <vt:lpstr>Wingdings</vt:lpstr>
      <vt:lpstr>Wingdings 3</vt:lpstr>
      <vt:lpstr>Íon - Sala da Diretoria</vt:lpstr>
      <vt:lpstr>JUSTIÇA PELA PAZ EM CASA</vt:lpstr>
      <vt:lpstr>Apresentação do PowerPoint</vt:lpstr>
      <vt:lpstr>Objetivo Geral</vt:lpstr>
      <vt:lpstr>Objetivos específicos:</vt:lpstr>
      <vt:lpstr>Metodologia</vt:lpstr>
      <vt:lpstr>Apresentação do PowerPoint</vt:lpstr>
      <vt:lpstr>Resultados:</vt:lpstr>
      <vt:lpstr>Resultados: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Reintegração Assistida</vt:lpstr>
      <vt:lpstr>Apresentação do PowerPoint</vt:lpstr>
      <vt:lpstr>Apresentação do PowerPoint</vt:lpstr>
      <vt:lpstr>Apresentação do PowerPoint</vt:lpstr>
      <vt:lpstr>Não pactue com a violência!</vt:lpstr>
    </vt:vector>
  </TitlesOfParts>
  <Company>GUTO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Violência Doméstica e Familiar</dc:title>
  <dc:creator>marina</dc:creator>
  <cp:lastModifiedBy>RODRIGO BERTE</cp:lastModifiedBy>
  <cp:revision>63</cp:revision>
  <dcterms:created xsi:type="dcterms:W3CDTF">2008-06-13T18:25:38Z</dcterms:created>
  <dcterms:modified xsi:type="dcterms:W3CDTF">2019-11-20T14:20:49Z</dcterms:modified>
</cp:coreProperties>
</file>