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61" r:id="rId4"/>
    <p:sldId id="290" r:id="rId5"/>
    <p:sldId id="269" r:id="rId6"/>
    <p:sldId id="268" r:id="rId7"/>
    <p:sldId id="293" r:id="rId8"/>
    <p:sldId id="270" r:id="rId9"/>
    <p:sldId id="300" r:id="rId10"/>
    <p:sldId id="302" r:id="rId11"/>
    <p:sldId id="301" r:id="rId12"/>
    <p:sldId id="265" r:id="rId13"/>
    <p:sldId id="303" r:id="rId14"/>
    <p:sldId id="299" r:id="rId15"/>
    <p:sldId id="292" r:id="rId16"/>
    <p:sldId id="295" r:id="rId17"/>
    <p:sldId id="296" r:id="rId18"/>
    <p:sldId id="297" r:id="rId19"/>
    <p:sldId id="298" r:id="rId20"/>
    <p:sldId id="276" r:id="rId21"/>
    <p:sldId id="305" r:id="rId22"/>
    <p:sldId id="263" r:id="rId23"/>
    <p:sldId id="306" r:id="rId24"/>
    <p:sldId id="281" r:id="rId25"/>
    <p:sldId id="284" r:id="rId26"/>
    <p:sldId id="286" r:id="rId27"/>
    <p:sldId id="307" r:id="rId28"/>
    <p:sldId id="282" r:id="rId29"/>
    <p:sldId id="291" r:id="rId30"/>
    <p:sldId id="294" r:id="rId31"/>
    <p:sldId id="260" r:id="rId32"/>
    <p:sldId id="289" r:id="rId33"/>
    <p:sldId id="258" r:id="rId34"/>
    <p:sldId id="304" r:id="rId35"/>
    <p:sldId id="288" r:id="rId36"/>
  </p:sldIdLst>
  <p:sldSz cx="9144000" cy="6858000" type="screen4x3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0"/>
        <a:ea typeface="Arial" pitchFamily="2" charset="0"/>
        <a:cs typeface="Arial" pitchFamily="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smNativeData">
      <pr:smAppRevision xmlns="" xmlns:p14="http://schemas.microsoft.com/office/powerpoint/2010/main" xmlns:pr="smNativeData" dt="1574215129" val="973" revOS="4"/>
      <pr:smFileRevision xmlns="" xmlns:p14="http://schemas.microsoft.com/office/powerpoint/2010/main" xmlns:pr="smNativeData" dt="1574215129" val="101"/>
      <pr:guideOptions xmlns="" xmlns:p14="http://schemas.microsoft.com/office/powerpoint/2010/main" xmlns:pr="smNativeData" dt="1574215129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" d="100"/>
        <a:sy n="17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1310" y="21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QAgAAEAAAACYAAAAIAAAAvY8AAP8fAAA="/>
              </a:ext>
            </a:extLst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3" name="Shape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lFwAAAAAAAC0qAADQAgAAEAAAACYAAAAIAAAAvY8AAP8fAAA="/>
              </a:ext>
            </a:extLst>
          </p:cNvSpPr>
          <p:nvPr>
            <p:ph type="dt" idx="10"/>
          </p:nvPr>
        </p:nvSpPr>
        <p:spPr>
          <a:xfrm>
            <a:off x="3884295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4" name="Shape 5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DMzsz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P8fAAA="/>
              </a:ext>
            </a:extLst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5" name="Shape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Y8AAP8f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0" marR="0" indent="0" algn="l">
              <a:spcBef>
                <a:spcPts val="0"/>
              </a:spcBef>
              <a:buNone/>
              <a:defRPr sz="1800" b="0" i="0" u="none" strike="noStrike"/>
            </a:lvl1pPr>
            <a:lvl2pPr marL="457200" marR="0" indent="0" algn="l">
              <a:spcBef>
                <a:spcPts val="0"/>
              </a:spcBef>
              <a:buNone/>
              <a:defRPr sz="1800" b="0" i="0" u="none" strike="noStrike"/>
            </a:lvl2pPr>
            <a:lvl3pPr marL="914400" marR="0" indent="0" algn="l">
              <a:spcBef>
                <a:spcPts val="0"/>
              </a:spcBef>
              <a:buNone/>
              <a:defRPr sz="1800" b="0" i="0" u="none" strike="noStrike"/>
            </a:lvl3pPr>
            <a:lvl4pPr marL="1371600" marR="0" indent="0" algn="l">
              <a:spcBef>
                <a:spcPts val="0"/>
              </a:spcBef>
              <a:buNone/>
              <a:defRPr sz="1800" b="0" i="0" u="none" strike="noStrike"/>
            </a:lvl4pPr>
            <a:lvl5pPr marL="1828800" marR="0" indent="0" algn="l">
              <a:spcBef>
                <a:spcPts val="0"/>
              </a:spcBef>
              <a:buNone/>
              <a:defRPr sz="1800" b="0" i="0" u="none" strike="noStrike"/>
            </a:lvl5pPr>
            <a:lvl6pPr marL="2286000" marR="0" indent="0" algn="l">
              <a:spcBef>
                <a:spcPts val="0"/>
              </a:spcBef>
              <a:buNone/>
              <a:defRPr sz="1800" b="0" i="0" u="none" strike="noStrike"/>
            </a:lvl6pPr>
            <a:lvl7pPr marL="2743200" marR="0" indent="0" algn="l">
              <a:spcBef>
                <a:spcPts val="0"/>
              </a:spcBef>
              <a:buNone/>
              <a:defRPr sz="1800" b="0" i="0" u="none" strike="noStrike"/>
            </a:lvl7pPr>
            <a:lvl8pPr marL="3200400" marR="0" indent="0" algn="l">
              <a:spcBef>
                <a:spcPts val="0"/>
              </a:spcBef>
              <a:buNone/>
              <a:defRPr sz="1800" b="0" i="0" u="none" strike="noStrike"/>
            </a:lvl8pPr>
            <a:lvl9pPr marL="3657600" marR="0" indent="0" algn="l">
              <a:spcBef>
                <a:spcPts val="0"/>
              </a:spcBef>
              <a:buNone/>
              <a:defRPr sz="1800" b="0" i="0" u="none" strike="noStrike"/>
            </a:lvl9pPr>
          </a:lstStyle>
          <a:p>
            <a:endParaRPr/>
          </a:p>
        </p:txBody>
      </p:sp>
      <p:sp>
        <p:nvSpPr>
          <p:cNvPr id="6" name="Shape 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C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bTUAAEgSAAA9OAAAEAAAACYAAAAIAAAAvY8AAP8fAAA="/>
              </a:ext>
            </a:extLst>
          </p:cNvSpPr>
          <p:nvPr>
            <p:ph type="ftr" idx="11"/>
          </p:nvPr>
        </p:nvSpPr>
        <p:spPr>
          <a:xfrm>
            <a:off x="0" y="868489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7" name="Shape 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C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lFwAAbTUAAC0qAAA9OAAAEAAAACYAAAAIAAAAvS8AAP8fAAA="/>
              </a:ext>
            </a:extLst>
          </p:cNvSpPr>
          <p:nvPr>
            <p:ph type="sldNum" idx="12"/>
          </p:nvPr>
        </p:nvSpPr>
        <p:spPr>
          <a:xfrm>
            <a:off x="3884295" y="868489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fld id="{2A01ED53-1DC7-541B-89B9-EB4EA3F77FBE}" type="slidenum">
              <a:rPr lang="en-US" sz="1200">
                <a:latin typeface="Calibri" pitchFamily="2" charset="0"/>
                <a:ea typeface="Calibri" pitchFamily="2" charset="0"/>
                <a:cs typeface="Calibri" pitchFamily="2" charset="0"/>
              </a:rPr>
              <a:pPr/>
              <a:t>‹nº›</a:t>
            </a:fld>
            <a:endParaRPr lang="en-US" sz="120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86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9tYW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263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FsPS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263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204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M9Ij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263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UJFg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263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DsJQ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94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UR1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94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MAeQ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F0aW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384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MOjb3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384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MAeQ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384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9uaWM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94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dV5ww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N0IH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402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484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ZDw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4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FYRx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542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7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T+IW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571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7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T+IW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571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0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4AB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501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4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642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MAeQ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dx/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108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RTGXI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137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Mbl0w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137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xbBII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rAAf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150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108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GBchs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263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4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642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Oh3Pw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Mt4eh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94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3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284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fgCA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P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263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Uw9A4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jBx0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94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0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7oNT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305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9wc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S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263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2Z3UXRMAAAAlAAAACwAAAC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8AAA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4572000" b="3429000"/>
            <a:pathLst>
              <a:path w="4572000" h="3429000" fill="none" extrusionOk="0">
                <a:moveTo>
                  <a:pt x="0" y="0"/>
                </a:moveTo>
                <a:lnTo>
                  <a:pt x="4572000" y="0"/>
                </a:lnTo>
                <a:lnTo>
                  <a:pt x="4572000" y="3429000"/>
                </a:lnTo>
                <a:lnTo>
                  <a:pt x="0" y="3429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PI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4572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9144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13716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18288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3" name="Shape 1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vJQAAEAAAACYAAAAIAAAAPIAAAP8fAAA="/>
              </a:ext>
            </a:extLst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342900" marR="0" indent="-139700" algn="l">
              <a:spcBef>
                <a:spcPts val="64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defRPr sz="32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742950" marR="0" indent="-10795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2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1143000" marR="0" indent="-762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•"/>
              <a:defRPr sz="2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600200" marR="0" indent="-101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2057400" marR="0" indent="-101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»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5146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9718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4290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8862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4" name="Shape 1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PIAAAP8fAAA="/>
              </a:ext>
            </a:extLst>
          </p:cNvSpPr>
          <p:nvPr>
            <p:ph type="dt" idx="10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5" name="Shape 1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PIAAAP8fAAA="/>
              </a:ext>
            </a:extLst>
          </p:cNvSpPr>
          <p:nvPr>
            <p:ph type="ftr" idx="11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6" name="Shape 2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PKAAAP8fAAA="/>
              </a:ext>
            </a:extLst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fld id="{2A01BFF8-B6C7-5449-89B9-401CF1F77F15}" type="slidenum">
              <a:rPr lang="en-US" sz="1200">
                <a:solidFill>
                  <a:srgbClr val="898989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pPr/>
              <a:t>‹nº›</a:t>
            </a:fld>
            <a:endParaRPr lang="en-US" sz="1200">
              <a:solidFill>
                <a:srgbClr val="898989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50PS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BAAAHBsAAEE0AAB9IwAAEAAAACYAAAAIAAAAvYAAAP8fAAA="/>
              </a:ext>
            </a:extLst>
          </p:cNvSpPr>
          <p:nvPr>
            <p:ph type="title"/>
          </p:nvPr>
        </p:nvSpPr>
        <p:spPr>
          <a:xfrm>
            <a:off x="721995" y="4406900"/>
            <a:ext cx="7772400" cy="1362075"/>
          </a:xfr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40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4572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9144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13716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18288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3" name="Shape 7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pzcD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xBAAA4hEAAEE0AAAcGwAAEAAAACYAAAAIAAAAvYAAAP8fAAA="/>
              </a:ext>
            </a:extLst>
          </p:cNvSpPr>
          <p:nvPr>
            <p:ph idx="1"/>
          </p:nvPr>
        </p:nvSpPr>
        <p:spPr>
          <a:xfrm>
            <a:off x="721995" y="2907030"/>
            <a:ext cx="7772400" cy="1499870"/>
          </a:xfrm>
          <a:noFill/>
          <a:ln>
            <a:noFill/>
          </a:ln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 marL="0" marR="0" indent="0" algn="l">
              <a:spcBef>
                <a:spcPts val="400"/>
              </a:spcBef>
              <a:spcAft>
                <a:spcPts val="0"/>
              </a:spcAft>
              <a:buNone/>
              <a:defRPr sz="20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spcBef>
                <a:spcPts val="36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spcBef>
                <a:spcPts val="320"/>
              </a:spcBef>
              <a:spcAft>
                <a:spcPts val="0"/>
              </a:spcAft>
              <a:buNone/>
              <a:defRPr sz="16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spcBef>
                <a:spcPts val="280"/>
              </a:spcBef>
              <a:spcAft>
                <a:spcPts val="0"/>
              </a:spcAft>
              <a:buNone/>
              <a:defRPr sz="14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spcBef>
                <a:spcPts val="280"/>
              </a:spcBef>
              <a:spcAft>
                <a:spcPts val="0"/>
              </a:spcAft>
              <a:buNone/>
              <a:defRPr sz="14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spcBef>
                <a:spcPts val="280"/>
              </a:spcBef>
              <a:buNone/>
              <a:defRPr sz="14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743200" marR="0" indent="0" algn="l">
              <a:spcBef>
                <a:spcPts val="280"/>
              </a:spcBef>
              <a:buNone/>
              <a:defRPr sz="14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200400" marR="0" indent="0" algn="l">
              <a:spcBef>
                <a:spcPts val="280"/>
              </a:spcBef>
              <a:buNone/>
              <a:defRPr sz="14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657600" marR="0" indent="0" algn="l">
              <a:spcBef>
                <a:spcPts val="280"/>
              </a:spcBef>
              <a:buNone/>
              <a:defRPr sz="14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4" name="Shape 7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EiIG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PIAAAP8fAAA="/>
              </a:ext>
            </a:extLst>
          </p:cNvSpPr>
          <p:nvPr>
            <p:ph type="dt" idx="10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5" name="Shape 7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50PS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PIAAAP8fAAA="/>
              </a:ext>
            </a:extLst>
          </p:cNvSpPr>
          <p:nvPr>
            <p:ph type="ftr" idx="11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6" name="Shape 7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BhbG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PKAAAP8fAAA="/>
              </a:ext>
            </a:extLst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fld id="{2A01B8CC-82C7-544E-89B9-741BF6F77F21}" type="slidenum">
              <a:rPr lang="en-US" sz="1200">
                <a:solidFill>
                  <a:srgbClr val="898989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pPr/>
              <a:t>‹nº›</a:t>
            </a:fld>
            <a:endParaRPr lang="en-US" sz="1200">
              <a:solidFill>
                <a:srgbClr val="898989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BjQW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w0AAAg0AAAmFgAAEAAAACYAAAAIAAAAPYAAAP8fAAA=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4572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9144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13716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18288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3" name="Shape 8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JsI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EAAAACYAAAAIAAAAPYAAAP8f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0" marR="0" indent="0" algn="ctr">
              <a:spcBef>
                <a:spcPts val="640"/>
              </a:spcBef>
              <a:spcAft>
                <a:spcPts val="0"/>
              </a:spcAft>
              <a:buNone/>
              <a:defRPr sz="32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>
              <a:spcBef>
                <a:spcPts val="560"/>
              </a:spcBef>
              <a:spcAft>
                <a:spcPts val="0"/>
              </a:spcAft>
              <a:buNone/>
              <a:defRPr sz="28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>
              <a:spcBef>
                <a:spcPts val="480"/>
              </a:spcBef>
              <a:spcAft>
                <a:spcPts val="0"/>
              </a:spcAft>
              <a:buNone/>
              <a:defRPr sz="24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>
              <a:spcBef>
                <a:spcPts val="400"/>
              </a:spcBef>
              <a:spcAft>
                <a:spcPts val="0"/>
              </a:spcAft>
              <a:buNone/>
              <a:defRPr sz="20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>
              <a:spcBef>
                <a:spcPts val="400"/>
              </a:spcBef>
              <a:spcAft>
                <a:spcPts val="0"/>
              </a:spcAft>
              <a:buNone/>
              <a:defRPr sz="20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ctr">
              <a:spcBef>
                <a:spcPts val="400"/>
              </a:spcBef>
              <a:buNone/>
              <a:defRPr sz="20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743200" marR="0" indent="0" algn="ctr">
              <a:spcBef>
                <a:spcPts val="400"/>
              </a:spcBef>
              <a:buNone/>
              <a:defRPr sz="20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200400" marR="0" indent="0" algn="ctr">
              <a:spcBef>
                <a:spcPts val="400"/>
              </a:spcBef>
              <a:buNone/>
              <a:defRPr sz="20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657600" marR="0" indent="0" algn="ctr">
              <a:spcBef>
                <a:spcPts val="400"/>
              </a:spcBef>
              <a:buNone/>
              <a:defRPr sz="2000" b="0" i="0" u="none" strike="noStrike">
                <a:solidFill>
                  <a:srgbClr val="888888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4" name="Shape 8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pudl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PIAAAP8fAAA="/>
              </a:ext>
            </a:extLst>
          </p:cNvSpPr>
          <p:nvPr>
            <p:ph type="dt" idx="10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5" name="Shape 8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VyI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PIAAAP8fAAA="/>
              </a:ext>
            </a:extLst>
          </p:cNvSpPr>
          <p:nvPr>
            <p:ph type="ftr" idx="11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6" name="Shape 8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PKAAAP8fAAA="/>
              </a:ext>
            </a:extLst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fld id="{2A01F3E6-A8C7-5405-89B9-5E50BDF77F0B}" type="slidenum">
              <a:rPr lang="en-US" sz="1200">
                <a:solidFill>
                  <a:srgbClr val="898989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pPr/>
              <a:t>‹nº›</a:t>
            </a:fld>
            <a:endParaRPr lang="en-US" sz="1200">
              <a:solidFill>
                <a:srgbClr val="898989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+2K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AI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8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vJQAAEAAAACYAAAAIAAAAAI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Clique para editar os estilos de texto mestres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8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1" spc="0" baseline="0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8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8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1" spc="0" baseline="0">
                <a:solidFill>
                  <a:srgbClr val="898989"/>
                </a:solidFill>
                <a:effectLst/>
                <a:latin typeface="Calibri" pitchFamily="2" charset="0"/>
                <a:ea typeface="Arial" pitchFamily="2" charset="0"/>
                <a:cs typeface="Arial" pitchFamily="2" charset="0"/>
              </a:defRPr>
            </a:pPr>
            <a:fld id="{2A01B83C-72C7-544E-89B9-841BF6F77FD1}" type="slidenum">
              <a:rPr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 b="0" i="0" u="none" strike="noStrike" kern="1" spc="0" baseline="0">
                  <a:solidFill>
                    <a:srgbClr val="898989"/>
                  </a:solidFill>
                  <a:effectLst/>
                  <a:latin typeface="Calibri" pitchFamily="2" charset="0"/>
                  <a:ea typeface="Arial" pitchFamily="2" charset="0"/>
                  <a:cs typeface="Arial" pitchFamily="2" charset="0"/>
                </a:defRPr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+2K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gY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8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gY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r>
              <a:t>Clique para editar os estilos de texto mestres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8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1" spc="0" baseline="0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/Pss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1" spc="0" baseline="0">
                <a:solidFill>
                  <a:srgbClr val="898989"/>
                </a:solidFill>
                <a:effectLst/>
                <a:latin typeface="Calibri" pitchFamily="2" charset="0"/>
                <a:ea typeface="Arial" pitchFamily="2" charset="0"/>
                <a:cs typeface="Arial" pitchFamily="2" charset="0"/>
              </a:defRPr>
            </a:pPr>
            <a:fld id="{2A018A6E-20C7-547C-89B9-D629C4F77F83}" type="slidenum">
              <a:rPr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 b="0" i="0" u="none" strike="noStrike" kern="1" spc="0" baseline="0">
                  <a:solidFill>
                    <a:srgbClr val="898989"/>
                  </a:solidFill>
                  <a:effectLst/>
                  <a:latin typeface="Calibri" pitchFamily="2" charset="0"/>
                  <a:ea typeface="Arial" pitchFamily="2" charset="0"/>
                  <a:cs typeface="Arial" pitchFamily="2" charset="0"/>
                </a:defRPr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0Aj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AI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Clique para editar o estilo do título mestre</a:t>
            </a:r>
          </a:p>
        </p:txBody>
      </p:sp>
      <p:sp>
        <p:nvSpPr>
          <p:cNvPr id="3" name="ÁreaDat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D/AL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1" spc="0" baseline="0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4" name="ÁreaRodapé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D/AP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5" name="ÁreaNúmeroSlid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/hlP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1" spc="0" baseline="0">
                <a:solidFill>
                  <a:srgbClr val="898989"/>
                </a:solidFill>
                <a:effectLst/>
                <a:latin typeface="Calibri" pitchFamily="2" charset="0"/>
                <a:ea typeface="Arial" pitchFamily="2" charset="0"/>
                <a:cs typeface="Arial" pitchFamily="2" charset="0"/>
              </a:defRPr>
            </a:pPr>
            <a:fld id="{2A01E6DB-95C7-5410-89B9-6345A8F77F36}" type="slidenum">
              <a:rPr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 b="0" i="0" u="none" strike="noStrike" kern="1" spc="0" baseline="0">
                  <a:solidFill>
                    <a:srgbClr val="898989"/>
                  </a:solidFill>
                  <a:effectLst/>
                  <a:latin typeface="Calibri" pitchFamily="2" charset="0"/>
                  <a:ea typeface="Arial" pitchFamily="2" charset="0"/>
                  <a:cs typeface="Arial" pitchFamily="2" charset="0"/>
                </a:defRPr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Dat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oW80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1" spc="0" baseline="0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3" name="ÁreaRodapé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cXxW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4" name="ÁreaNúmeroSlid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/MhA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1" spc="0" baseline="0">
                <a:solidFill>
                  <a:srgbClr val="898989"/>
                </a:solidFill>
                <a:effectLst/>
                <a:latin typeface="Calibri" pitchFamily="2" charset="0"/>
                <a:ea typeface="Arial" pitchFamily="2" charset="0"/>
                <a:cs typeface="Arial" pitchFamily="2" charset="0"/>
              </a:defRPr>
            </a:pPr>
            <a:fld id="{2A01D158-16C7-5427-89B9-E0729FF77FB5}" type="slidenum">
              <a:rPr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 b="0" i="0" u="none" strike="noStrike" kern="1" spc="0" baseline="0">
                  <a:solidFill>
                    <a:srgbClr val="898989"/>
                  </a:solidFill>
                  <a:effectLst/>
                  <a:latin typeface="Calibri" pitchFamily="2" charset="0"/>
                  <a:ea typeface="Arial" pitchFamily="2" charset="0"/>
                  <a:cs typeface="Arial" pitchFamily="2" charset="0"/>
                </a:defRPr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ppw9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AI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fmlE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vJQAAEAAAACYAAAAIAAAAAoAAAAAAAAA="/>
              </a:ext>
            </a:extLst>
          </p:cNvSpPr>
          <p:nvPr>
            <p:ph idx="1"/>
          </p:nvPr>
        </p:nvSpPr>
        <p:spPr/>
        <p:txBody>
          <a:bodyPr vert="vert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r>
              <a:t>Clique para editar os estilos de texto mestres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MUEBQ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1" spc="0" baseline="0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88T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YuXN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1" spc="0" baseline="0">
                <a:solidFill>
                  <a:srgbClr val="898989"/>
                </a:solidFill>
                <a:effectLst/>
                <a:latin typeface="Calibri" pitchFamily="2" charset="0"/>
                <a:ea typeface="Arial" pitchFamily="2" charset="0"/>
                <a:cs typeface="Arial" pitchFamily="2" charset="0"/>
              </a:defRPr>
            </a:pPr>
            <a:fld id="{2A01A312-5CC7-5455-89B9-AA00EDF77FFF}" type="slidenum">
              <a:rPr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 b="0" i="0" u="none" strike="noStrike" kern="1" spc="0" baseline="0">
                  <a:solidFill>
                    <a:srgbClr val="898989"/>
                  </a:solidFill>
                  <a:effectLst/>
                  <a:latin typeface="Calibri" pitchFamily="2" charset="0"/>
                  <a:ea typeface="Arial" pitchFamily="2" charset="0"/>
                  <a:cs typeface="Arial" pitchFamily="2" charset="0"/>
                </a:defRPr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C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48e4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g4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45Hn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A4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r>
              <a:t>Clique para editar os estilos de texto mestres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wdB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I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1" spc="0" baseline="0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qxg+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j5IL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1" spc="0" baseline="0">
                <a:solidFill>
                  <a:srgbClr val="898989"/>
                </a:solidFill>
                <a:effectLst/>
                <a:latin typeface="Calibri" pitchFamily="2" charset="0"/>
                <a:ea typeface="Arial" pitchFamily="2" charset="0"/>
                <a:cs typeface="Arial" pitchFamily="2" charset="0"/>
              </a:defRPr>
            </a:pPr>
            <a:fld id="{2A019843-0DC7-546E-89B9-FB3BD6F77FAE}" type="slidenum">
              <a:rPr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200" b="0" i="0" u="none" strike="noStrike" kern="1" spc="0" baseline="0">
                  <a:solidFill>
                    <a:srgbClr val="898989"/>
                  </a:solidFill>
                  <a:effectLst/>
                  <a:latin typeface="Calibri" pitchFamily="2" charset="0"/>
                  <a:ea typeface="Arial" pitchFamily="2" charset="0"/>
                  <a:cs typeface="Arial" pitchFamily="2" charset="0"/>
                </a:defRPr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QEAAHA1AACwJQAAEAAAACYAAAAIAAAAPYIAAP8fAAA="/>
              </a:ext>
            </a:extLst>
          </p:cNvSpPr>
          <p:nvPr>
            <p:ph type="title"/>
          </p:nvPr>
        </p:nvSpPr>
        <p:spPr>
          <a:xfrm rot="5400000">
            <a:off x="4732655" y="2171700"/>
            <a:ext cx="5851525" cy="2057400"/>
          </a:xfrm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4572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9144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13716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18288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3" name="Shape 2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vJQAAEAAAACYAAAAIAAAAPYIAAP8fAAA="/>
              </a:ext>
            </a:extLst>
          </p:cNvSpPr>
          <p:nvPr>
            <p:ph idx="1"/>
          </p:nvPr>
        </p:nvSpPr>
        <p:spPr>
          <a:xfrm rot="5400000">
            <a:off x="541020" y="190500"/>
            <a:ext cx="5851525" cy="6019800"/>
          </a:xfr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342900" marR="0" indent="-139700" algn="l">
              <a:spcBef>
                <a:spcPts val="64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defRPr sz="32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742950" marR="0" indent="-10795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2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1143000" marR="0" indent="-762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•"/>
              <a:defRPr sz="2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600200" marR="0" indent="-101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2057400" marR="0" indent="-101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»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5146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9718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4290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8862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4" name="Shape 2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PIAAAP8fAAA="/>
              </a:ext>
            </a:extLst>
          </p:cNvSpPr>
          <p:nvPr>
            <p:ph type="dt" idx="10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5" name="Shape 2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PIAAAP8fAAA="/>
              </a:ext>
            </a:extLst>
          </p:cNvSpPr>
          <p:nvPr>
            <p:ph type="ftr" idx="11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6" name="Shape 2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PKAAAP8fAAA="/>
              </a:ext>
            </a:extLst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fld id="{2A01C868-26C7-543E-89B9-D06B86F77F85}" type="slidenum">
              <a:rPr lang="en-US" sz="1200">
                <a:solidFill>
                  <a:srgbClr val="898989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pPr/>
              <a:t>‹nº›</a:t>
            </a:fld>
            <a:endParaRPr lang="en-US" sz="1200">
              <a:solidFill>
                <a:srgbClr val="898989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PI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4572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9144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13716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18288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3" name="Shape 2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vJQAAEAAAACYAAAAIAAAAPIIAAP8fAAA="/>
              </a:ext>
            </a:extLst>
          </p:cNvSpPr>
          <p:nvPr>
            <p:ph idx="1"/>
          </p:nvPr>
        </p:nvSpPr>
        <p:spPr>
          <a:xfrm rot="5400000">
            <a:off x="2308860" y="-251460"/>
            <a:ext cx="4525645" cy="8229600"/>
          </a:xfr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342900" marR="0" indent="-139700" algn="l">
              <a:spcBef>
                <a:spcPts val="64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defRPr sz="32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742950" marR="0" indent="-10795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2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1143000" marR="0" indent="-762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•"/>
              <a:defRPr sz="2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600200" marR="0" indent="-101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2057400" marR="0" indent="-101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»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5146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9718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4290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8862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4" name="Shape 3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PIAAAP8fAAA="/>
              </a:ext>
            </a:extLst>
          </p:cNvSpPr>
          <p:nvPr>
            <p:ph type="dt" idx="10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5" name="Shape 3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MAtrA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PIAAAP8fAAA="/>
              </a:ext>
            </a:extLst>
          </p:cNvSpPr>
          <p:nvPr>
            <p:ph type="ftr" idx="11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6" name="Shape 3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PKAAAP8fAAA="/>
              </a:ext>
            </a:extLst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fld id="{2A01EA7B-35C7-541C-89B9-C349A4F77F96}" type="slidenum">
              <a:rPr lang="en-US" sz="1200">
                <a:solidFill>
                  <a:srgbClr val="898989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pPr/>
              <a:t>‹nº›</a:t>
            </a:fld>
            <a:endParaRPr lang="en-US" sz="1200">
              <a:solidFill>
                <a:srgbClr val="898989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iB0AAMYsAAAEIQAAEAAAACYAAAAIAAAAvYAAAP8fAAA="/>
              </a:ext>
            </a:extLst>
          </p:cNvSpPr>
          <p:nvPr>
            <p:ph type="title"/>
          </p:nvPr>
        </p:nvSpPr>
        <p:spPr>
          <a:xfrm>
            <a:off x="1792605" y="4800600"/>
            <a:ext cx="5485765" cy="566420"/>
          </a:xfrm>
          <a:noFill/>
          <a:ln>
            <a:noFill/>
          </a:ln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20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4572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9144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13716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18288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3" name="Shape 3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xQMAAMYsAAAVHQAAEAAAACYAAAAIAAAAPYAAAP8fAAA="/>
              </a:ext>
            </a:extLst>
          </p:cNvSpPr>
          <p:nvPr>
            <p:ph type="pic" idx="2"/>
          </p:nvPr>
        </p:nvSpPr>
        <p:spPr>
          <a:xfrm>
            <a:off x="1792605" y="612775"/>
            <a:ext cx="5485765" cy="4114800"/>
          </a:xfr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0" marR="0" indent="0" algn="l">
              <a:spcBef>
                <a:spcPts val="640"/>
              </a:spcBef>
              <a:spcAft>
                <a:spcPts val="0"/>
              </a:spcAft>
              <a:buNone/>
              <a:defRPr sz="32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spcBef>
                <a:spcPts val="560"/>
              </a:spcBef>
              <a:spcAft>
                <a:spcPts val="0"/>
              </a:spcAft>
              <a:buNone/>
              <a:defRPr sz="2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spcBef>
                <a:spcPts val="480"/>
              </a:spcBef>
              <a:spcAft>
                <a:spcPts val="0"/>
              </a:spcAft>
              <a:buNone/>
              <a:defRPr sz="2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spcBef>
                <a:spcPts val="400"/>
              </a:spcBef>
              <a:spcAft>
                <a:spcPts val="0"/>
              </a:spcAft>
              <a:buNone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spcBef>
                <a:spcPts val="400"/>
              </a:spcBef>
              <a:spcAft>
                <a:spcPts val="0"/>
              </a:spcAft>
              <a:buNone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spcBef>
                <a:spcPts val="400"/>
              </a:spcBef>
              <a:buNone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743200" marR="0" indent="0" algn="l">
              <a:spcBef>
                <a:spcPts val="400"/>
              </a:spcBef>
              <a:buNone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200400" marR="0" indent="0" algn="l">
              <a:spcBef>
                <a:spcPts val="400"/>
              </a:spcBef>
              <a:buNone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657600" marR="0" indent="0" algn="l">
              <a:spcBef>
                <a:spcPts val="400"/>
              </a:spcBef>
              <a:buNone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4" name="Shape 3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BCEAAMYsAAD4JQAAEAAAACYAAAAIAAAAPYAAAP8fAAA="/>
              </a:ext>
            </a:extLst>
          </p:cNvSpPr>
          <p:nvPr>
            <p:ph idx="1"/>
          </p:nvPr>
        </p:nvSpPr>
        <p:spPr>
          <a:xfrm>
            <a:off x="1792605" y="5367020"/>
            <a:ext cx="5485765" cy="805180"/>
          </a:xfr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0" marR="0" indent="0" algn="l">
              <a:spcBef>
                <a:spcPts val="280"/>
              </a:spcBef>
              <a:spcAft>
                <a:spcPts val="0"/>
              </a:spcAft>
              <a:buNone/>
              <a:defRPr sz="1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spcBef>
                <a:spcPts val="24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spcBef>
                <a:spcPts val="200"/>
              </a:spcBef>
              <a:spcAft>
                <a:spcPts val="0"/>
              </a:spcAft>
              <a:buNone/>
              <a:defRPr sz="1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spcBef>
                <a:spcPts val="18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spcBef>
                <a:spcPts val="18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spcBef>
                <a:spcPts val="180"/>
              </a:spcBef>
              <a:buNone/>
              <a:defRPr sz="9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743200" marR="0" indent="0" algn="l">
              <a:spcBef>
                <a:spcPts val="180"/>
              </a:spcBef>
              <a:buNone/>
              <a:defRPr sz="9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200400" marR="0" indent="0" algn="l">
              <a:spcBef>
                <a:spcPts val="180"/>
              </a:spcBef>
              <a:buNone/>
              <a:defRPr sz="9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657600" marR="0" indent="0" algn="l">
              <a:spcBef>
                <a:spcPts val="180"/>
              </a:spcBef>
              <a:buNone/>
              <a:defRPr sz="9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5" name="Shape 3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PIAAAP8fAAA="/>
              </a:ext>
            </a:extLst>
          </p:cNvSpPr>
          <p:nvPr>
            <p:ph type="dt" idx="10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6" name="Shape 3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PIAAAP8fAAA="/>
              </a:ext>
            </a:extLst>
          </p:cNvSpPr>
          <p:nvPr>
            <p:ph type="ftr" idx="11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7" name="Shape 3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PKAAAP8fAAA="/>
              </a:ext>
            </a:extLst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fld id="{2A01DC7B-35C7-542A-89B9-C37F92F77F96}" type="slidenum">
              <a:rPr lang="en-US" sz="1200">
                <a:solidFill>
                  <a:srgbClr val="898989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pPr/>
              <a:t>‹nº›</a:t>
            </a:fld>
            <a:endParaRPr lang="en-US" sz="1200">
              <a:solidFill>
                <a:srgbClr val="898989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EAAAACYAAAAIAAAAvYAAAP8f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  <a:noFill/>
          <a:ln>
            <a:noFill/>
          </a:ln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20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4572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9144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13716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18288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3" name="Shape 4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vJQAAEAAAACYAAAAIAAAAPYAAAP8f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2795"/>
          </a:xfr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342900" marR="0" indent="-139700" algn="l">
              <a:spcBef>
                <a:spcPts val="64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defRPr sz="32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742950" marR="0" indent="-10795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2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1143000" marR="0" indent="-762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•"/>
              <a:defRPr sz="2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600200" marR="0" indent="-101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2057400" marR="0" indent="-101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»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5146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9718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4290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8862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4" name="Shape 4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UiIG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EAAAACYAAAAIAAAAPYAAAP8f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0" marR="0" indent="0" algn="l">
              <a:spcBef>
                <a:spcPts val="280"/>
              </a:spcBef>
              <a:spcAft>
                <a:spcPts val="0"/>
              </a:spcAft>
              <a:buNone/>
              <a:defRPr sz="1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spcBef>
                <a:spcPts val="24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spcBef>
                <a:spcPts val="200"/>
              </a:spcBef>
              <a:spcAft>
                <a:spcPts val="0"/>
              </a:spcAft>
              <a:buNone/>
              <a:defRPr sz="1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spcBef>
                <a:spcPts val="18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spcBef>
                <a:spcPts val="180"/>
              </a:spcBef>
              <a:spcAft>
                <a:spcPts val="0"/>
              </a:spcAft>
              <a:buNone/>
              <a:defRPr sz="9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spcBef>
                <a:spcPts val="180"/>
              </a:spcBef>
              <a:buNone/>
              <a:defRPr sz="9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743200" marR="0" indent="0" algn="l">
              <a:spcBef>
                <a:spcPts val="180"/>
              </a:spcBef>
              <a:buNone/>
              <a:defRPr sz="9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200400" marR="0" indent="0" algn="l">
              <a:spcBef>
                <a:spcPts val="180"/>
              </a:spcBef>
              <a:buNone/>
              <a:defRPr sz="9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657600" marR="0" indent="0" algn="l">
              <a:spcBef>
                <a:spcPts val="180"/>
              </a:spcBef>
              <a:buNone/>
              <a:defRPr sz="9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5" name="Shape 4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0iNi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PIAAAP8fAAA="/>
              </a:ext>
            </a:extLst>
          </p:cNvSpPr>
          <p:nvPr>
            <p:ph type="dt" idx="10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6" name="Shape 4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lwZW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PIAAAP8fAAA="/>
              </a:ext>
            </a:extLst>
          </p:cNvSpPr>
          <p:nvPr>
            <p:ph type="ftr" idx="11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7" name="Shape 4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VmPj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PKAAAP8fAAA="/>
              </a:ext>
            </a:extLst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fld id="{2A019101-4FC7-5467-89B9-B932DFF77FEC}" type="slidenum">
              <a:rPr lang="en-US" sz="1200">
                <a:solidFill>
                  <a:srgbClr val="898989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pPr/>
              <a:t>‹nº›</a:t>
            </a:fld>
            <a:endParaRPr lang="en-US" sz="1200">
              <a:solidFill>
                <a:srgbClr val="898989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BjUH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PIAAAP8fAAA="/>
              </a:ext>
            </a:extLst>
          </p:cNvSpPr>
          <p:nvPr>
            <p:ph type="dt" idx="10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3" name="Shape 4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0iQ2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PIAAAP8fAAA="/>
              </a:ext>
            </a:extLst>
          </p:cNvSpPr>
          <p:nvPr>
            <p:ph type="ftr" idx="11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4" name="Shape 5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PKAAAP8fAAA="/>
              </a:ext>
            </a:extLst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fld id="{2A01DA56-18C7-542C-89B9-EE7994F77FBB}" type="slidenum">
              <a:rPr lang="en-US" sz="1200">
                <a:solidFill>
                  <a:srgbClr val="898989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pPr/>
              <a:t>‹nº›</a:t>
            </a:fld>
            <a:endParaRPr lang="en-US" sz="1200">
              <a:solidFill>
                <a:srgbClr val="898989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Rpb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PI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4572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9144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13716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18288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3" name="Shape 5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5lI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PIAAAP8fAAA="/>
              </a:ext>
            </a:extLst>
          </p:cNvSpPr>
          <p:nvPr>
            <p:ph type="dt" idx="10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4" name="Shape 5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xhOn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PIAAAP8fAAA="/>
              </a:ext>
            </a:extLst>
          </p:cNvSpPr>
          <p:nvPr>
            <p:ph type="ftr" idx="11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5" name="Shape 5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xhOn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PKAAAP8fAAA="/>
              </a:ext>
            </a:extLst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fld id="{2A01FA80-CEC7-540C-89B9-3859B4F77F6D}" type="slidenum">
              <a:rPr lang="en-US" sz="1200">
                <a:solidFill>
                  <a:srgbClr val="898989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pPr/>
              <a:t>‹nº›</a:t>
            </a:fld>
            <a:endParaRPr lang="en-US" sz="1200">
              <a:solidFill>
                <a:srgbClr val="898989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9saW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PI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4572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9144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13716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18288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3" name="Shape 5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MgdH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kAAKobAABhDQAAEAAAACYAAAAIAAAAvYAAAP8f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  <a:noFill/>
          <a:ln>
            <a:noFill/>
          </a:ln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 marL="0" marR="0" indent="0" algn="l">
              <a:spcBef>
                <a:spcPts val="480"/>
              </a:spcBef>
              <a:spcAft>
                <a:spcPts val="0"/>
              </a:spcAft>
              <a:buNone/>
              <a:defRPr sz="24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spcBef>
                <a:spcPts val="400"/>
              </a:spcBef>
              <a:spcAft>
                <a:spcPts val="0"/>
              </a:spcAft>
              <a:buNone/>
              <a:defRPr sz="20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spcBef>
                <a:spcPts val="360"/>
              </a:spcBef>
              <a:spcAft>
                <a:spcPts val="0"/>
              </a:spcAft>
              <a:buNone/>
              <a:defRPr sz="18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spcBef>
                <a:spcPts val="320"/>
              </a:spcBef>
              <a:spcAft>
                <a:spcPts val="0"/>
              </a:spcAft>
              <a:buNone/>
              <a:defRPr sz="16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spcBef>
                <a:spcPts val="320"/>
              </a:spcBef>
              <a:spcAft>
                <a:spcPts val="0"/>
              </a:spcAft>
              <a:buNone/>
              <a:defRPr sz="16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spcBef>
                <a:spcPts val="320"/>
              </a:spcBef>
              <a:buNone/>
              <a:defRPr sz="16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743200" marR="0" indent="0" algn="l">
              <a:spcBef>
                <a:spcPts val="320"/>
              </a:spcBef>
              <a:buNone/>
              <a:defRPr sz="16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200400" marR="0" indent="0" algn="l">
              <a:spcBef>
                <a:spcPts val="320"/>
              </a:spcBef>
              <a:buNone/>
              <a:defRPr sz="16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657600" marR="0" indent="0" algn="l">
              <a:spcBef>
                <a:spcPts val="320"/>
              </a:spcBef>
              <a:buNone/>
              <a:defRPr sz="16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4" name="Shape 5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lrZT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obAACvJQAAEAAAACYAAAAIAAAAPYAAAP8fAAA=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0970"/>
          </a:xfr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342900" marR="0" indent="-190500" algn="l"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defRPr sz="2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742950" marR="0" indent="-15875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1143000" marR="0" indent="-1143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•"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600200" marR="0" indent="-1270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16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2057400" marR="0" indent="-1270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»"/>
              <a:defRPr sz="16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514600" marR="0" indent="-127000" algn="l">
              <a:spcBef>
                <a:spcPts val="32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6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971800" marR="0" indent="-127000" algn="l">
              <a:spcBef>
                <a:spcPts val="32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6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429000" marR="0" indent="-127000" algn="l">
              <a:spcBef>
                <a:spcPts val="32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6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886200" marR="0" indent="-127000" algn="l">
              <a:spcBef>
                <a:spcPts val="32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6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5" name="Shape 6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I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cQkAAHA1AABhDQAAEAAAACYAAAAIAAAAvYAAAP8fAAA="/>
              </a:ext>
            </a:extLst>
          </p:cNvSpPr>
          <p:nvPr>
            <p:ph idx="3"/>
          </p:nvPr>
        </p:nvSpPr>
        <p:spPr>
          <a:xfrm>
            <a:off x="4645025" y="1534795"/>
            <a:ext cx="4041775" cy="640080"/>
          </a:xfrm>
          <a:noFill/>
          <a:ln>
            <a:noFill/>
          </a:ln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 marL="0" marR="0" indent="0" algn="l">
              <a:spcBef>
                <a:spcPts val="480"/>
              </a:spcBef>
              <a:spcAft>
                <a:spcPts val="0"/>
              </a:spcAft>
              <a:buNone/>
              <a:defRPr sz="24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spcBef>
                <a:spcPts val="400"/>
              </a:spcBef>
              <a:spcAft>
                <a:spcPts val="0"/>
              </a:spcAft>
              <a:buNone/>
              <a:defRPr sz="20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spcBef>
                <a:spcPts val="360"/>
              </a:spcBef>
              <a:spcAft>
                <a:spcPts val="0"/>
              </a:spcAft>
              <a:buNone/>
              <a:defRPr sz="18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spcBef>
                <a:spcPts val="320"/>
              </a:spcBef>
              <a:spcAft>
                <a:spcPts val="0"/>
              </a:spcAft>
              <a:buNone/>
              <a:defRPr sz="16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spcBef>
                <a:spcPts val="320"/>
              </a:spcBef>
              <a:spcAft>
                <a:spcPts val="0"/>
              </a:spcAft>
              <a:buNone/>
              <a:defRPr sz="16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spcBef>
                <a:spcPts val="320"/>
              </a:spcBef>
              <a:buNone/>
              <a:defRPr sz="16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743200" marR="0" indent="0" algn="l">
              <a:spcBef>
                <a:spcPts val="320"/>
              </a:spcBef>
              <a:buNone/>
              <a:defRPr sz="16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200400" marR="0" indent="0" algn="l">
              <a:spcBef>
                <a:spcPts val="320"/>
              </a:spcBef>
              <a:buNone/>
              <a:defRPr sz="16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657600" marR="0" indent="0" algn="l">
              <a:spcBef>
                <a:spcPts val="320"/>
              </a:spcBef>
              <a:buNone/>
              <a:defRPr sz="1600" b="1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6" name="Shape 6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IxMj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YQ0AAHA1AACvJQAAEAAAACYAAAAIAAAAPYAAAP8fAAA="/>
              </a:ext>
            </a:extLst>
          </p:cNvSpPr>
          <p:nvPr>
            <p:ph idx="4"/>
          </p:nvPr>
        </p:nvSpPr>
        <p:spPr>
          <a:xfrm>
            <a:off x="4645025" y="2174875"/>
            <a:ext cx="4041775" cy="3950970"/>
          </a:xfr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342900" marR="0" indent="-190500" algn="l">
              <a:spcBef>
                <a:spcPts val="48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defRPr sz="2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742950" marR="0" indent="-15875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1143000" marR="0" indent="-1143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•"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600200" marR="0" indent="-1270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16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2057400" marR="0" indent="-1270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»"/>
              <a:defRPr sz="16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514600" marR="0" indent="-127000" algn="l">
              <a:spcBef>
                <a:spcPts val="32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6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971800" marR="0" indent="-127000" algn="l">
              <a:spcBef>
                <a:spcPts val="32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6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429000" marR="0" indent="-127000" algn="l">
              <a:spcBef>
                <a:spcPts val="32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6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886200" marR="0" indent="-127000" algn="l">
              <a:spcBef>
                <a:spcPts val="32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6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7" name="Shape 6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PIAAAP8fAAA="/>
              </a:ext>
            </a:extLst>
          </p:cNvSpPr>
          <p:nvPr>
            <p:ph type="dt" idx="10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8" name="Shape 6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PIAAAP8fAAA="/>
              </a:ext>
            </a:extLst>
          </p:cNvSpPr>
          <p:nvPr>
            <p:ph type="ftr" idx="11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9" name="Shape 6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BhbG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PKAAAP8fAAA="/>
              </a:ext>
            </a:extLst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fld id="{2A01E5A6-E8C7-5413-89B9-1E46ABF77F4B}" type="slidenum">
              <a:rPr lang="en-US" sz="1200">
                <a:solidFill>
                  <a:srgbClr val="898989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pPr/>
              <a:t>‹nº›</a:t>
            </a:fld>
            <a:endParaRPr lang="en-US" sz="1200">
              <a:solidFill>
                <a:srgbClr val="898989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NhbG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PIAAAP8fAAA="/>
              </a:ext>
            </a:extLst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4572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9144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13716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18288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3" name="Shape 6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EAAAACYAAAAIAAAAPYAAAP8f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342900" marR="0" indent="-165100" algn="l">
              <a:spcBef>
                <a:spcPts val="56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defRPr sz="2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742950" marR="0" indent="-13335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2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1143000" marR="0" indent="-101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600200" marR="0" indent="-1143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2057400" marR="0" indent="-1143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»"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514600" marR="0" indent="-114300" algn="l">
              <a:spcBef>
                <a:spcPts val="36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971800" marR="0" indent="-114300" algn="l">
              <a:spcBef>
                <a:spcPts val="36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429000" marR="0" indent="-114300" algn="l">
              <a:spcBef>
                <a:spcPts val="36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886200" marR="0" indent="-114300" algn="l">
              <a:spcBef>
                <a:spcPts val="36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4" name="Shape 6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NwPj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EAAAACYAAAAIAAAAPYAAAP8f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342900" marR="0" indent="-165100" algn="l">
              <a:spcBef>
                <a:spcPts val="56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defRPr sz="2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742950" marR="0" indent="-13335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2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1143000" marR="0" indent="-101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600200" marR="0" indent="-1143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2057400" marR="0" indent="-1143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»"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514600" marR="0" indent="-114300" algn="l">
              <a:spcBef>
                <a:spcPts val="36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971800" marR="0" indent="-114300" algn="l">
              <a:spcBef>
                <a:spcPts val="36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429000" marR="0" indent="-114300" algn="l">
              <a:spcBef>
                <a:spcPts val="36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886200" marR="0" indent="-114300" algn="l">
              <a:spcBef>
                <a:spcPts val="36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1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5" name="Shape 69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RGaW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PIAAAP8fAAA="/>
              </a:ext>
            </a:extLst>
          </p:cNvSpPr>
          <p:nvPr>
            <p:ph type="dt" idx="10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6" name="Shape 7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IgaW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PIAAAP8fAAA="/>
              </a:ext>
            </a:extLst>
          </p:cNvSpPr>
          <p:nvPr>
            <p:ph type="ftr" idx="11"/>
          </p:nvPr>
        </p:nvSpPr>
        <p:spPr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7" name="Shape 7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Bsdm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PKAAAP8fAAA="/>
              </a:ext>
            </a:extLst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fld id="{2A01C598-D6C7-5433-89B9-20668BF77F75}" type="slidenum">
              <a:rPr lang="en-US" sz="1200">
                <a:solidFill>
                  <a:srgbClr val="898989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pPr/>
              <a:t>‹nº›</a:t>
            </a:fld>
            <a:endParaRPr lang="en-US" sz="1200">
              <a:solidFill>
                <a:srgbClr val="898989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4CAAAEAAAACYAAAAIAAAAvY8AAP8fAAA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4572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9144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13716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1828800" marR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3" name="Shape 1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vJQAAEAAAACYAAAAIAAAAvY8AAP8fAAA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56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342900" marR="0" indent="-139700" algn="l">
              <a:spcBef>
                <a:spcPts val="64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defRPr sz="32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742950" marR="0" indent="-10795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28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2pPr>
            <a:lvl3pPr marL="1143000" marR="0" indent="-762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•"/>
              <a:defRPr sz="24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3pPr>
            <a:lvl4pPr marL="1600200" marR="0" indent="-101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–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4pPr>
            <a:lvl5pPr marL="2057400" marR="0" indent="-101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2" charset="0"/>
              <a:buChar char="»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5pPr>
            <a:lvl6pPr marL="25146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6pPr>
            <a:lvl7pPr marL="29718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7pPr>
            <a:lvl8pPr marL="34290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8pPr>
            <a:lvl9pPr marL="3886200" marR="0" indent="-101600" algn="l">
              <a:spcBef>
                <a:spcPts val="400"/>
              </a:spcBef>
              <a:buClr>
                <a:srgbClr val="000000"/>
              </a:buClr>
              <a:buSzTx/>
              <a:buFont typeface="Arial" pitchFamily="2" charset="0"/>
              <a:buChar char="•"/>
              <a:defRPr sz="2000" b="0" i="0" u="none" strike="noStrike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4" name="Shape 1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vY8AAP8fAAA="/>
              </a:ext>
            </a:extLst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>
                <a:solidFill>
                  <a:srgbClr val="898989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5" name="Shape 1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JAAAACQAAAAk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vY8AAP8fAAA="/>
              </a:ext>
            </a:extLst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5pPr>
            <a:lvl6pPr marL="2286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6pPr>
            <a:lvl7pPr marL="32004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7pPr>
            <a:lvl8pPr marL="45720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8pPr>
            <a:lvl9pPr marL="64008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>
                <a:solidFill>
                  <a:srgbClr val="000000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9pPr>
          </a:lstStyle>
          <a:p>
            <a:endParaRPr/>
          </a:p>
        </p:txBody>
      </p:sp>
      <p:sp>
        <p:nvSpPr>
          <p:cNvPr id="6" name="Shape 1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2Z3UX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vS8AAP8fAAA="/>
              </a:ext>
            </a:extLst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fld id="{2A01D2E3-ADC7-5424-89B9-5B719CF77F0E}" type="slidenum">
              <a:rPr lang="en-US" sz="1200">
                <a:solidFill>
                  <a:srgbClr val="898989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pPr/>
              <a:t>‹nº›</a:t>
            </a:fld>
            <a:endParaRPr lang="en-US" sz="1200">
              <a:solidFill>
                <a:srgbClr val="898989"/>
              </a:solidFill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2" r:id="rId12"/>
    <p:sldLayoutId id="2147483663" r:id="rId13"/>
    <p:sldLayoutId id="2147483666" r:id="rId14"/>
    <p:sldLayoutId id="2147483667" r:id="rId15"/>
    <p:sldLayoutId id="2147483670" r:id="rId16"/>
    <p:sldLayoutId id="2147483671" r:id="rId17"/>
  </p:sldLayoutIdLst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titleStyle>
    <p:body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5.jpeg"/><Relationship Id="rId10" Type="http://schemas.openxmlformats.org/officeDocument/2006/relationships/image" Target="../media/image40.jpeg"/><Relationship Id="rId4" Type="http://schemas.openxmlformats.org/officeDocument/2006/relationships/image" Target="../media/image4.pn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5.jpeg"/><Relationship Id="rId10" Type="http://schemas.openxmlformats.org/officeDocument/2006/relationships/image" Target="../media/image46.jpeg"/><Relationship Id="rId4" Type="http://schemas.openxmlformats.org/officeDocument/2006/relationships/image" Target="../media/image4.pn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4.png"/><Relationship Id="rId9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3.jpeg"/><Relationship Id="rId4" Type="http://schemas.openxmlformats.org/officeDocument/2006/relationships/image" Target="../media/image4.png"/><Relationship Id="rId9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5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1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4.jpeg"/><Relationship Id="rId4" Type="http://schemas.openxmlformats.org/officeDocument/2006/relationships/image" Target="../media/image4.png"/><Relationship Id="rId9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11" Type="http://schemas.openxmlformats.org/officeDocument/2006/relationships/image" Target="../media/image80.jpeg"/><Relationship Id="rId5" Type="http://schemas.openxmlformats.org/officeDocument/2006/relationships/image" Target="../media/image75.jpeg"/><Relationship Id="rId10" Type="http://schemas.openxmlformats.org/officeDocument/2006/relationships/image" Target="../media/image79.jpeg"/><Relationship Id="rId4" Type="http://schemas.openxmlformats.org/officeDocument/2006/relationships/image" Target="../media/image4.png"/><Relationship Id="rId9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1.pn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11" Type="http://schemas.openxmlformats.org/officeDocument/2006/relationships/image" Target="../media/image86.jpeg"/><Relationship Id="rId5" Type="http://schemas.openxmlformats.org/officeDocument/2006/relationships/image" Target="../media/image81.jpeg"/><Relationship Id="rId10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gif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mailto:DIPRO@DEPEN.PR.GOV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5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5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88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qqe0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89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hbWU9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90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cAAAAGBUAAFU3AAAtIwAAEAAAACYAAAAIAAAA//////////8="/>
              </a:ext>
            </a:extLst>
          </p:cNvSpPr>
          <p:nvPr/>
        </p:nvSpPr>
        <p:spPr>
          <a:xfrm>
            <a:off x="139700" y="3429000"/>
            <a:ext cx="8855075" cy="2289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SECRETARIA  DE ESTADO DA SEGURANÇA PÚBLICA  – SESP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DEPARTAMENTO PENITENCIÁRIO - DEPEN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DIVISÃO DE EDUCAÇÃO E PRODUÇÃO – DIEPRO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SETOR DE PRODUÇÃO E DESENVOLVIMENTO - SEPROD</a:t>
            </a:r>
          </a:p>
        </p:txBody>
      </p:sp>
      <p:pic>
        <p:nvPicPr>
          <p:cNvPr id="5" name="Shape 91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gQ29u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0BYAACEJAAC+IAAA0xM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0" y="1483995"/>
            <a:ext cx="1614170" cy="17386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6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hOmV4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26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sbj48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267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CHjWQ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qBgAAXAEAABYyAAC2BQAAEAAAACYAAAAIAAAA//////////8="/>
              </a:ext>
            </a:extLst>
          </p:cNvSpPr>
          <p:nvPr/>
        </p:nvSpPr>
        <p:spPr>
          <a:xfrm>
            <a:off x="1002030" y="220980"/>
            <a:ext cx="713994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26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4dhVU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PAQAA7gcAACk3AACGCwAAEAAAACYAAAAIAAAA//////////8="/>
              </a:ext>
            </a:extLst>
          </p:cNvSpPr>
          <p:nvPr/>
        </p:nvSpPr>
        <p:spPr>
          <a:xfrm>
            <a:off x="253365" y="1289050"/>
            <a:ext cx="871347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CANTEIROS PRÓPRIOS – FÁBRICA DE BOLAS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PENITENCIÁRIA ESTADUAL DE PIRAQUARA II – PEP II </a:t>
            </a:r>
          </a:p>
        </p:txBody>
      </p:sp>
      <p:pic>
        <p:nvPicPr>
          <p:cNvPr id="6" name="Shape 269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lPSIw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IwEAAE4AAABIBwAA6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" y="49530"/>
            <a:ext cx="998855" cy="10750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27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9hOn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7yEAAPQwAABzIwAAEAAAACYAAAAIAAAA//////////8="/>
              </a:ext>
            </a:extLst>
          </p:cNvSpPr>
          <p:nvPr/>
        </p:nvSpPr>
        <p:spPr>
          <a:xfrm>
            <a:off x="6516370" y="5516245"/>
            <a:ext cx="144145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8" name="Shape 27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VOME4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1BAAAbBYAAIENAADvFwAAEAAAACYAAAAIAAAA//////////8="/>
              </a:ext>
            </a:extLst>
          </p:cNvSpPr>
          <p:nvPr/>
        </p:nvSpPr>
        <p:spPr>
          <a:xfrm>
            <a:off x="683895" y="3644900"/>
            <a:ext cx="151130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9" name="Shape 275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xhOnM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6GwAAQBYAAP8nAADDFwAAEAAAACYAAAAIAAAA//////////8="/>
              </a:ext>
            </a:extLst>
          </p:cNvSpPr>
          <p:nvPr/>
        </p:nvSpPr>
        <p:spPr>
          <a:xfrm>
            <a:off x="4547870" y="3616960"/>
            <a:ext cx="195389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0" name="Shape 27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VmYWM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mBAAA7yEAAIQNAAB1IwAAEAAAACYAAAAIAAAA//////////8="/>
              </a:ext>
            </a:extLst>
          </p:cNvSpPr>
          <p:nvPr/>
        </p:nvSpPr>
        <p:spPr>
          <a:xfrm>
            <a:off x="755650" y="5516245"/>
            <a:ext cx="14414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1" name="Shape 27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QgY3g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FgAA7yEAAOghAAB1IwAAEAAAACYAAAAIAAAA//////////8="/>
              </a:ext>
            </a:extLst>
          </p:cNvSpPr>
          <p:nvPr/>
        </p:nvSpPr>
        <p:spPr>
          <a:xfrm>
            <a:off x="3708400" y="5516245"/>
            <a:ext cx="18034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2" name="Shape 28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NwUHI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bFQAAbBYAAAEiAADvFwAAEAAAACYAAAAIAAAA//////////8="/>
              </a:ext>
            </a:extLst>
          </p:cNvSpPr>
          <p:nvPr/>
        </p:nvSpPr>
        <p:spPr>
          <a:xfrm>
            <a:off x="3552825" y="3644900"/>
            <a:ext cx="197485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pic>
        <p:nvPicPr>
          <p:cNvPr id="13" name="Imagem 18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sxKoR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2" descr="C:\Users\Boanerges\Pictures\Trabalho\Unidades Penais\PEP 2\CBDV\Imagens 076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shJU+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jA4AADYOAAD2KQAAXiAAABAAAAAmAAAACAAAAP//////////"/>
              </a:ext>
            </a:extLst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4740" y="2310130"/>
            <a:ext cx="4456430" cy="29514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6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3VpMy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26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px0/i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267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k9Ij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qBgAAXAEAABYyAAC2BQAAEAAAACYAAAAIAAAA//////////8="/>
              </a:ext>
            </a:extLst>
          </p:cNvSpPr>
          <p:nvPr/>
        </p:nvSpPr>
        <p:spPr>
          <a:xfrm>
            <a:off x="1002030" y="220980"/>
            <a:ext cx="713994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26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pudl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PAQAA7gcAACk3AACGCwAAEAAAACYAAAAIAAAA//////////8="/>
              </a:ext>
            </a:extLst>
          </p:cNvSpPr>
          <p:nvPr/>
        </p:nvSpPr>
        <p:spPr>
          <a:xfrm>
            <a:off x="253365" y="1289050"/>
            <a:ext cx="871347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CANTEIROS PRÓPRIOS – FÁB. DE PROD. DE LIMPEZA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PENITENCIÁRIA CENTRAL DO ESTADO – PCE-US </a:t>
            </a:r>
          </a:p>
        </p:txBody>
      </p:sp>
      <p:pic>
        <p:nvPicPr>
          <p:cNvPr id="6" name="Shape 269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v2xXV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IwEAAE4AAABIBwAA6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" y="49530"/>
            <a:ext cx="998855" cy="10750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27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ZTcF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7yEAAPQwAABzIwAAEAAAACYAAAAIAAAA//////////8="/>
              </a:ext>
            </a:extLst>
          </p:cNvSpPr>
          <p:nvPr/>
        </p:nvSpPr>
        <p:spPr>
          <a:xfrm>
            <a:off x="6516370" y="5516245"/>
            <a:ext cx="144145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8" name="Shape 27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1BAAAbBYAAIENAADvFwAAEAAAACYAAAAIAAAA//////////8="/>
              </a:ext>
            </a:extLst>
          </p:cNvSpPr>
          <p:nvPr/>
        </p:nvSpPr>
        <p:spPr>
          <a:xfrm>
            <a:off x="683895" y="3644900"/>
            <a:ext cx="151130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9" name="Shape 275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xhOn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6GwAAQBYAAP8nAADDFwAAEAAAACYAAAAIAAAA//////////8="/>
              </a:ext>
            </a:extLst>
          </p:cNvSpPr>
          <p:nvPr/>
        </p:nvSpPr>
        <p:spPr>
          <a:xfrm>
            <a:off x="4547870" y="3616960"/>
            <a:ext cx="195389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0" name="Shape 27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mBAAA7yEAAIQNAAB1IwAAEAAAACYAAAAIAAAA//////////8="/>
              </a:ext>
            </a:extLst>
          </p:cNvSpPr>
          <p:nvPr/>
        </p:nvSpPr>
        <p:spPr>
          <a:xfrm>
            <a:off x="755650" y="5516245"/>
            <a:ext cx="14414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1" name="Shape 27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FgAA7yEAAOghAAB1IwAAEAAAACYAAAAIAAAA//////////8="/>
              </a:ext>
            </a:extLst>
          </p:cNvSpPr>
          <p:nvPr/>
        </p:nvSpPr>
        <p:spPr>
          <a:xfrm>
            <a:off x="3708400" y="5516245"/>
            <a:ext cx="18034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pic>
        <p:nvPicPr>
          <p:cNvPr id="12" name="Imagem 18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QqjIx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2" descr="C:\Users\Boanerges\Pictures\Trabalho\Unidades Penais\PCE\Fab Sabão\DSC_0611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rVfA+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wgIAAMINAAADGgAAQh0AABAAAAAmAAAACAAAAP//////////"/>
              </a:ext>
            </a:extLst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8310" y="2236470"/>
            <a:ext cx="3780155" cy="25196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3" descr="C:\Users\Boanerges\Pictures\Trabalho\Unidades Penais\PCE\Fab Sabão\DSC_2970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a08J+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4BsAAN0NAABIMwAAXh0AABAAAAAmAAAACAAAAP//////////"/>
              </a:ext>
            </a:extLst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31360" y="2253615"/>
            <a:ext cx="3804920" cy="25203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CaixaDeTexto 17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8+PHA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BMAQAA5R4AAPY0AADKIAAAECAAACYAAAAIAAAA//////////8="/>
              </a:ext>
            </a:extLst>
          </p:cNvSpPr>
          <p:nvPr/>
        </p:nvSpPr>
        <p:spPr>
          <a:xfrm>
            <a:off x="210820" y="5022215"/>
            <a:ext cx="839851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pt-BR"/>
              <a:t>DISTRIBUI PARA TODAS AS UNIDADES DO ESTADO E CADEIAS PÚBLICAS GESTÃO PLENA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0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qPocm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20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KI3lu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20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YBgAAUAEAAMUyAACrBQAAEAAAACYAAAAIAAAA//////////8="/>
              </a:ext>
            </a:extLst>
          </p:cNvSpPr>
          <p:nvPr/>
        </p:nvSpPr>
        <p:spPr>
          <a:xfrm>
            <a:off x="1112520" y="213360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20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LAQAAsQgAACU3AABJDAAAEAAAACYAAAAIAAAA//////////8="/>
              </a:ext>
            </a:extLst>
          </p:cNvSpPr>
          <p:nvPr/>
        </p:nvSpPr>
        <p:spPr>
          <a:xfrm>
            <a:off x="250825" y="1412875"/>
            <a:ext cx="871347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CANTEIROS COOPERADOS - INTERNOS</a:t>
            </a:r>
          </a:p>
        </p:txBody>
      </p:sp>
      <p:pic>
        <p:nvPicPr>
          <p:cNvPr id="6" name="Shape 210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u5tag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swAAAE8AAADYBgAA6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13665" y="50165"/>
            <a:ext cx="998855" cy="10744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21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hAgAA+xUAAGUOAAB/FwAAEAAAACYAAAAIAAAA//////////8="/>
              </a:ext>
            </a:extLst>
          </p:cNvSpPr>
          <p:nvPr/>
        </p:nvSpPr>
        <p:spPr>
          <a:xfrm>
            <a:off x="467995" y="3573145"/>
            <a:ext cx="187198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BLM</a:t>
            </a:r>
          </a:p>
        </p:txBody>
      </p:sp>
      <p:pic>
        <p:nvPicPr>
          <p:cNvPr id="8" name="Shape 213" descr="_DSC1691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VG3It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mBQAADwMAADEIgAAoRU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347720" y="1988820"/>
            <a:ext cx="2303780" cy="1527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Shape 214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hmcm0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FgAA+xUAABwgAAB/FwAAEAAAACYAAAAIAAAA//////////8="/>
              </a:ext>
            </a:extLst>
          </p:cNvSpPr>
          <p:nvPr/>
        </p:nvSpPr>
        <p:spPr>
          <a:xfrm>
            <a:off x="3708400" y="3573145"/>
            <a:ext cx="151130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BM  METAIS</a:t>
            </a:r>
          </a:p>
        </p:txBody>
      </p:sp>
      <p:pic>
        <p:nvPicPr>
          <p:cNvPr id="10" name="Shape 215" descr="_DSC1660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ud8S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wiYAADwMAADwNAAAnxU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6300470" y="1988820"/>
            <a:ext cx="2305050" cy="15259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Shape 21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iBUAAAo0AAAMFwAAEAAAACYAAAAIAAAA//////////8="/>
              </a:ext>
            </a:extLst>
          </p:cNvSpPr>
          <p:nvPr/>
        </p:nvSpPr>
        <p:spPr>
          <a:xfrm>
            <a:off x="6516370" y="3500120"/>
            <a:ext cx="194310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STRASSE</a:t>
            </a:r>
          </a:p>
        </p:txBody>
      </p:sp>
      <p:pic>
        <p:nvPicPr>
          <p:cNvPr id="12" name="Shape 217" descr="_DSC1685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jd2id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/gEAAMAXAAApEAAAJSE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" y="3860800"/>
            <a:ext cx="2303145" cy="1527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Shape 21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M+PG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hAgAAfyEAAGUOAAACIwAAEAAAACYAAAAIAAAA//////////8="/>
              </a:ext>
            </a:extLst>
          </p:cNvSpPr>
          <p:nvPr/>
        </p:nvSpPr>
        <p:spPr>
          <a:xfrm>
            <a:off x="467995" y="5445125"/>
            <a:ext cx="187198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NOBRE STYLLUS</a:t>
            </a:r>
          </a:p>
        </p:txBody>
      </p:sp>
      <p:sp>
        <p:nvSpPr>
          <p:cNvPr id="14" name="Shape 220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iFQAAPCEAAEkiAADAIgAAEAAAACYAAAAIAAAA//////////8="/>
              </a:ext>
            </a:extLst>
          </p:cNvSpPr>
          <p:nvPr/>
        </p:nvSpPr>
        <p:spPr>
          <a:xfrm>
            <a:off x="3557270" y="5402580"/>
            <a:ext cx="201612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MORETTI</a:t>
            </a:r>
          </a:p>
        </p:txBody>
      </p:sp>
      <p:sp>
        <p:nvSpPr>
          <p:cNvPr id="15" name="Shape 22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DiEAAH00AACSIgAAEAAAACYAAAAIAAAA//////////8="/>
              </a:ext>
            </a:extLst>
          </p:cNvSpPr>
          <p:nvPr/>
        </p:nvSpPr>
        <p:spPr>
          <a:xfrm>
            <a:off x="6516370" y="5373370"/>
            <a:ext cx="201612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ECO PRODUÇÃO</a:t>
            </a:r>
          </a:p>
        </p:txBody>
      </p:sp>
      <p:pic>
        <p:nvPicPr>
          <p:cNvPr id="16" name="Imagem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gBn5p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VRQAAFAXAADEIgAAwyAAABAAAAAmAAAACAAAAP//////////"/>
              </a:ext>
            </a:extLst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05175" y="3789680"/>
            <a:ext cx="2346325" cy="15360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Imagem 19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51x/k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RTIAAE8AAACXNwAAxAY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8171815" y="50165"/>
            <a:ext cx="864870" cy="10496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Picture 2" descr="C:\Users\Boanerges\Pictures\Trabalho\Unidades Penais\CPAI\BLM\DSC_2897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uLY3D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qAEAACIMAADVDwAAhhUAABAAAAAmAAAACAAAAP//////////"/>
              </a:ext>
            </a:extLst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9240" y="1972310"/>
            <a:ext cx="2304415" cy="15265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3" descr="C:\Users\Boanerges\Pictures\Trabalho\Unidades Penais\CPAI\Eco Tijolos\DSC_3187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gdUZ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CicAAEwXAAA3NQAAsCAAABAAAAAmAAAACAAAAP//////////"/>
              </a:ext>
            </a:extLst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46190" y="3787140"/>
            <a:ext cx="2304415" cy="15265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6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p57W6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26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qwZzF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267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qBgAAXAEAABYyAAC2BQAAEAAAACYAAAAIAAAA//////////8="/>
              </a:ext>
            </a:extLst>
          </p:cNvSpPr>
          <p:nvPr/>
        </p:nvSpPr>
        <p:spPr>
          <a:xfrm>
            <a:off x="1002030" y="220980"/>
            <a:ext cx="713994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26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PAQAA7gcAACk3AACGCwAAEAAAACYAAAAIAAAA//////////8="/>
              </a:ext>
            </a:extLst>
          </p:cNvSpPr>
          <p:nvPr/>
        </p:nvSpPr>
        <p:spPr>
          <a:xfrm>
            <a:off x="253365" y="1289050"/>
            <a:ext cx="871347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CANTEIROS PRÓPRIOS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PENITENCIÁRIA ESTADUAL DE MARINGÁ - PEM </a:t>
            </a:r>
          </a:p>
        </p:txBody>
      </p:sp>
      <p:pic>
        <p:nvPicPr>
          <p:cNvPr id="6" name="Shape 269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K0b+S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IwEAAE4AAABIBwAA6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" y="49530"/>
            <a:ext cx="998855" cy="10750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27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0iNzU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7yEAAPQwAABzIwAAEAAAACYAAAAIAAAA//////////8="/>
              </a:ext>
            </a:extLst>
          </p:cNvSpPr>
          <p:nvPr/>
        </p:nvSpPr>
        <p:spPr>
          <a:xfrm>
            <a:off x="6516370" y="5516245"/>
            <a:ext cx="144145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8" name="Shape 27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1BAAAbBYAAIENAADvFwAAEAAAACYAAAAIAAAA//////////8="/>
              </a:ext>
            </a:extLst>
          </p:cNvSpPr>
          <p:nvPr/>
        </p:nvSpPr>
        <p:spPr>
          <a:xfrm>
            <a:off x="683895" y="3644900"/>
            <a:ext cx="151130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9" name="Shape 275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lwZWY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6GwAAQBYAAP8nAADDFwAAEAAAACYAAAAIAAAA//////////8="/>
              </a:ext>
            </a:extLst>
          </p:cNvSpPr>
          <p:nvPr/>
        </p:nvSpPr>
        <p:spPr>
          <a:xfrm>
            <a:off x="4547870" y="3616960"/>
            <a:ext cx="195389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0" name="Shape 27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mBAAA7yEAAIQNAAB1IwAAEAAAACYAAAAIAAAA//////////8="/>
              </a:ext>
            </a:extLst>
          </p:cNvSpPr>
          <p:nvPr/>
        </p:nvSpPr>
        <p:spPr>
          <a:xfrm>
            <a:off x="755650" y="5516245"/>
            <a:ext cx="14414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1" name="Shape 27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FgAA7yEAAOghAAB1IwAAEAAAACYAAAAIAAAA//////////8="/>
              </a:ext>
            </a:extLst>
          </p:cNvSpPr>
          <p:nvPr/>
        </p:nvSpPr>
        <p:spPr>
          <a:xfrm>
            <a:off x="3708400" y="5516245"/>
            <a:ext cx="18034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2" name="Shape 28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9keT4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bFQAAbBYAAAEiAADvFwAAEAAAACYAAAAIAAAA//////////8="/>
              </a:ext>
            </a:extLst>
          </p:cNvSpPr>
          <p:nvPr/>
        </p:nvSpPr>
        <p:spPr>
          <a:xfrm>
            <a:off x="3552825" y="3644900"/>
            <a:ext cx="197485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pic>
        <p:nvPicPr>
          <p:cNvPr id="13" name="Imagem 18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NgZG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2" descr="C:\Users\Boanerges\Pictures\Trabalho\Unidades Penais\PEM\PEM - OUT 12\DSC04979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QDpUN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UQYAAJINAABHFwAA/h4AABAAAAAmAAAACAAAAP//////////"/>
              </a:ext>
            </a:extLst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6795" y="2205990"/>
            <a:ext cx="2757170" cy="2832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3" descr="C:\Users\Boanerges\Pictures\Trabalho\Viagem junho\DSC_3432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0MllC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SBkAAGoNAACLMwAAzx4AABAAAAAmAAAACAAAAP//////////"/>
              </a:ext>
            </a:extLst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09720" y="2180590"/>
            <a:ext cx="4269105" cy="28276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CaixaDeTexto 17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F0aW8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AvBwAAlh8AAO8WAAB7IQAAECAAACYAAAAIAAAA//////////8="/>
              </a:ext>
            </a:extLst>
          </p:cNvSpPr>
          <p:nvPr/>
        </p:nvSpPr>
        <p:spPr>
          <a:xfrm>
            <a:off x="1167765" y="5134610"/>
            <a:ext cx="256032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pt-BR" b="1"/>
              <a:t>VISÃO DA LIBERDADE</a:t>
            </a:r>
          </a:p>
        </p:txBody>
      </p:sp>
      <p:sp>
        <p:nvSpPr>
          <p:cNvPr id="17" name="CaixaDeTexto 19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E6c3k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AMGgAAgB8AADEyAABlIQAAECAAACYAAAAIAAAA//////////8="/>
              </a:ext>
            </a:extLst>
          </p:cNvSpPr>
          <p:nvPr/>
        </p:nvSpPr>
        <p:spPr>
          <a:xfrm>
            <a:off x="4234180" y="5120640"/>
            <a:ext cx="392493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pt-BR" b="1"/>
              <a:t>PRÓTESE DENTÁRIA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6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nWu7d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26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GgRm3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267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48L3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qBgAAXAEAABYyAAC2BQAAEAAAACYAAAAIAAAA//////////8="/>
              </a:ext>
            </a:extLst>
          </p:cNvSpPr>
          <p:nvPr/>
        </p:nvSpPr>
        <p:spPr>
          <a:xfrm>
            <a:off x="1002030" y="220980"/>
            <a:ext cx="713994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DA SEGURANÇA PÚBLICA E ADMINISTRAÇÃO PENITENCIÁRIA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26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PAQAA7gcAACk3AACGCwAAEAAAACYAAAAIAAAA//////////8="/>
              </a:ext>
            </a:extLst>
          </p:cNvSpPr>
          <p:nvPr/>
        </p:nvSpPr>
        <p:spPr>
          <a:xfrm>
            <a:off x="253365" y="1289050"/>
            <a:ext cx="871347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CANTEIROS PRÓPRIOS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COLÔNIA PENAL AGROINDUSTRIAL DO PARANÁ - CPAI</a:t>
            </a:r>
          </a:p>
        </p:txBody>
      </p:sp>
      <p:pic>
        <p:nvPicPr>
          <p:cNvPr id="6" name="Shape 269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zUwT6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IwEAAE4AAABIBwAA6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" y="49530"/>
            <a:ext cx="998855" cy="10750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Shape 270" descr="_DSC1646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1G4SE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/x0AAJgOAAAkNAAAGB4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4876165" y="2372360"/>
            <a:ext cx="3599815" cy="25196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Shape 27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g+PC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7yEAAPQwAABzIwAAEAAAACYAAAAIAAAA//////////8="/>
              </a:ext>
            </a:extLst>
          </p:cNvSpPr>
          <p:nvPr/>
        </p:nvSpPr>
        <p:spPr>
          <a:xfrm>
            <a:off x="6516370" y="5516245"/>
            <a:ext cx="144145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pic>
        <p:nvPicPr>
          <p:cNvPr id="9" name="Shape 272" descr="DSC_1205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XMmyl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8wIAAJMOAAAZGQAAEx4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479425" y="2369185"/>
            <a:ext cx="3600450" cy="25196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hape 27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wvPjw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1BAAAbBYAAIENAADvFwAAEAAAACYAAAAIAAAA//////////8="/>
              </a:ext>
            </a:extLst>
          </p:cNvSpPr>
          <p:nvPr/>
        </p:nvSpPr>
        <p:spPr>
          <a:xfrm>
            <a:off x="683895" y="3644900"/>
            <a:ext cx="151130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1" name="Shape 275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Byc3Q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NJwAAbBYAABMzAADvFwAAEAAAACYAAAAIAAAA//////////8="/>
              </a:ext>
            </a:extLst>
          </p:cNvSpPr>
          <p:nvPr/>
        </p:nvSpPr>
        <p:spPr>
          <a:xfrm>
            <a:off x="6348095" y="3644900"/>
            <a:ext cx="195453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2" name="Shape 27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mBAAA7yEAAIQNAAB1IwAAEAAAACYAAAAIAAAA//////////8="/>
              </a:ext>
            </a:extLst>
          </p:cNvSpPr>
          <p:nvPr/>
        </p:nvSpPr>
        <p:spPr>
          <a:xfrm>
            <a:off x="755650" y="5516245"/>
            <a:ext cx="14414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3" name="Shape 27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FgAA7yEAAOghAAB1IwAAEAAAACYAAAAIAAAA//////////8="/>
              </a:ext>
            </a:extLst>
          </p:cNvSpPr>
          <p:nvPr/>
        </p:nvSpPr>
        <p:spPr>
          <a:xfrm>
            <a:off x="3708400" y="5516245"/>
            <a:ext cx="18034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4" name="Shape 28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bFQAAbBYAAAEiAADvFwAAEAAAACYAAAAIAAAA//////////8="/>
              </a:ext>
            </a:extLst>
          </p:cNvSpPr>
          <p:nvPr/>
        </p:nvSpPr>
        <p:spPr>
          <a:xfrm>
            <a:off x="3552825" y="3644900"/>
            <a:ext cx="197485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pic>
        <p:nvPicPr>
          <p:cNvPr id="15" name="Imagem 18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c3Wxp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CaixaDeTexto 19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DZBAAAwh8AAMwXAACnIQAAECAAACYAAAAIAAAA//////////8="/>
              </a:ext>
            </a:extLst>
          </p:cNvSpPr>
          <p:nvPr/>
        </p:nvSpPr>
        <p:spPr>
          <a:xfrm>
            <a:off x="788035" y="5162550"/>
            <a:ext cx="30803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pt-BR"/>
              <a:t>SERRARIA</a:t>
            </a:r>
          </a:p>
        </p:txBody>
      </p:sp>
      <p:sp>
        <p:nvSpPr>
          <p:cNvPr id="17" name="CaixaDeTexto 20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AbIAAAlh8AAAUyAAB7IQAAECAAACYAAAAIAAAA//////////8="/>
              </a:ext>
            </a:extLst>
          </p:cNvSpPr>
          <p:nvPr/>
        </p:nvSpPr>
        <p:spPr>
          <a:xfrm>
            <a:off x="5219065" y="5134610"/>
            <a:ext cx="291211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pt-BR"/>
              <a:t>GRÁFICA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9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/WvON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50l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6114415"/>
            <a:ext cx="9156700" cy="7562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9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ASet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AAAAAPb///9U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9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BUwAw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DBgAAXAEAAC8yAAC3BQAAEAAAACYAAAAIAAAA//////////8="/>
              </a:ext>
            </a:extLst>
          </p:cNvSpPr>
          <p:nvPr/>
        </p:nvSpPr>
        <p:spPr>
          <a:xfrm>
            <a:off x="1017905" y="220980"/>
            <a:ext cx="713994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99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0s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Hf///9UCAAD9AAAAEAAAACYAAAAIAAAA//////////8="/>
              </a:ext>
            </a:extLst>
          </p:cNvSpPr>
          <p:nvPr/>
        </p:nvSpPr>
        <p:spPr>
          <a:xfrm>
            <a:off x="155575" y="-144145"/>
            <a:ext cx="30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" name="Shape 100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yQ4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/PT///wXAAADDAAAEAAAACYAAAAIAAAA//////////8="/>
              </a:ext>
            </a:extLst>
          </p:cNvSpPr>
          <p:nvPr/>
        </p:nvSpPr>
        <p:spPr>
          <a:xfrm>
            <a:off x="155575" y="-17907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Shape 101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zEog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lAAAA7PX//2wXAADzDAAAEAAAACYAAAAIAAAA//////////8="/>
              </a:ext>
            </a:extLst>
          </p:cNvSpPr>
          <p:nvPr/>
        </p:nvSpPr>
        <p:spPr>
          <a:xfrm>
            <a:off x="64135" y="-16383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Shape 10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wIew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kBQAAmBcAAA4zAACvIAAAEAAAACYAAAAIAAAA//////////8="/>
              </a:ext>
            </a:extLst>
          </p:cNvSpPr>
          <p:nvPr/>
        </p:nvSpPr>
        <p:spPr>
          <a:xfrm>
            <a:off x="876300" y="3835400"/>
            <a:ext cx="7423150" cy="1477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Shape 104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zEAAAtwcAAMsnAADtCgAAEAAAACYAAAAIAAAA//////////8="/>
              </a:ext>
            </a:extLst>
          </p:cNvSpPr>
          <p:nvPr/>
        </p:nvSpPr>
        <p:spPr>
          <a:xfrm>
            <a:off x="2633345" y="1254125"/>
            <a:ext cx="38354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/>
          </a:p>
        </p:txBody>
      </p:sp>
      <p:pic>
        <p:nvPicPr>
          <p:cNvPr id="10" name="Shape 10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IAE8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DgEAAGMAAAAyBwAA/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62865"/>
            <a:ext cx="998220" cy="10744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Imagem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zAEk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Shape 470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x9wNM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hAgAA+xUAAGUOAAB/FwAAEAAAACYAAAAIAAAA//////////8="/>
              </a:ext>
            </a:extLst>
          </p:cNvSpPr>
          <p:nvPr/>
        </p:nvSpPr>
        <p:spPr>
          <a:xfrm>
            <a:off x="467995" y="3573145"/>
            <a:ext cx="187198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PIC</a:t>
            </a:r>
          </a:p>
        </p:txBody>
      </p:sp>
      <p:sp>
        <p:nvSpPr>
          <p:cNvPr id="13" name="Shape 47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FgAA+xUAABwgAAB/FwAAEAAAACYAAAAIAAAA//////////8="/>
              </a:ext>
            </a:extLst>
          </p:cNvSpPr>
          <p:nvPr/>
        </p:nvSpPr>
        <p:spPr>
          <a:xfrm>
            <a:off x="3708400" y="3573145"/>
            <a:ext cx="151130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PFB</a:t>
            </a:r>
          </a:p>
        </p:txBody>
      </p:sp>
      <p:sp>
        <p:nvSpPr>
          <p:cNvPr id="14" name="Shape 47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8H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DRYAAAo0AACRFwAAEAAAACYAAAAIAAAA//////////8="/>
              </a:ext>
            </a:extLst>
          </p:cNvSpPr>
          <p:nvPr/>
        </p:nvSpPr>
        <p:spPr>
          <a:xfrm>
            <a:off x="6516370" y="3584575"/>
            <a:ext cx="194310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PFP</a:t>
            </a:r>
          </a:p>
        </p:txBody>
      </p:sp>
      <p:pic>
        <p:nvPicPr>
          <p:cNvPr id="15" name="Shape 476" descr="_DSC1115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zACs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/gEAADwMAAApEAAAnxU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1988820"/>
            <a:ext cx="2303145" cy="1525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Shape 477" descr="DSC_2290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MAGw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KBQAADwMAABTIgAAnxU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1988820"/>
            <a:ext cx="2303145" cy="1525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Shape 479" descr="Imagens 035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PAHI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/gEAAC8YAAATEAAAkSEAABAAAAAmAAAACAAAAP//////////"/>
              </a:ext>
            </a:extLst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850" y="3931285"/>
            <a:ext cx="2289175" cy="15252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Shape 480" descr="DSC05721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nAGk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KBQAAC8YAABTIgAAkSE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3931285"/>
            <a:ext cx="2303145" cy="15252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Shape 481" descr="_DSC1316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yAHI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+yYAAA8YAAAmNQAAciEAABAAAAAmAAAACAAAAP//////////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6336665" y="3910965"/>
            <a:ext cx="2303145" cy="15259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Shape 46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+AQAAXQgAAJg3AADTCgAAEAAAACYAAAAIAAAA//////////8="/>
              </a:ext>
            </a:extLst>
          </p:cNvSpPr>
          <p:nvPr/>
        </p:nvSpPr>
        <p:spPr>
          <a:xfrm>
            <a:off x="323850" y="1359535"/>
            <a:ext cx="871347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CANTEIROS COOPERADOS</a:t>
            </a:r>
          </a:p>
        </p:txBody>
      </p:sp>
      <p:sp>
        <p:nvSpPr>
          <p:cNvPr id="21" name="Retângulo 2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zCogEMAAAAEAAAAAAAAAAAAAAAAAAAAAAAAAAeAAAAaAAAAAAAAAAAAAAAAAAAAAAAAAAAAAAAECcAABAnAAAAAAAAAAAAAAAAAAAAAAAAAAAAAAAAAAAAAAAAAAAAABQAAAAAAAAAwMD/AAAAAABkAAAAMgAAAAAAAABkAAAAAAAAAH9/fwAKAAAAHwAAAFQAAAD///8A////AQAAAAAAAAAAAAAAAAAAAAAAAAAAAAAAAAAAAAAAAAAAAAAAAH9/fwAfSX0DzMzMAMDA/wB/f38AAAAAAAAAAAAAAAAAAAAAAAAAAAAhAAAAGAAAABQAAAB8BwAAQSIAAKwKAAD1IwAAECAAACYAAAAIAAAA//////////8="/>
              </a:ext>
            </a:extLst>
          </p:cNvSpPr>
          <p:nvPr/>
        </p:nvSpPr>
        <p:spPr>
          <a:xfrm>
            <a:off x="1216660" y="5568315"/>
            <a:ext cx="51816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/>
            <a:r>
              <a:rPr lang="en-US" sz="1200" b="1"/>
              <a:t>PEM</a:t>
            </a:r>
          </a:p>
        </p:txBody>
      </p:sp>
      <p:sp>
        <p:nvSpPr>
          <p:cNvPr id="22" name="Retângulo 3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HwAAAFQAAAD///8A////AQAAAAAAAAAAAAAAAAAAAAAAAAAAAAAAAAAAAAAAAAAAAAAAAH9/fwAfSX0DzMzMAMDA/wB/f38AAAAAAAAAAAAAAAAAAAAAAAAAAAAhAAAAGAAAABQAAAD5GQAA6iEAAPMcAACeIwAAECAAACYAAAAIAAAA//////////8="/>
              </a:ext>
            </a:extLst>
          </p:cNvSpPr>
          <p:nvPr/>
        </p:nvSpPr>
        <p:spPr>
          <a:xfrm>
            <a:off x="4222115" y="5513070"/>
            <a:ext cx="48387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/>
            <a:r>
              <a:rPr lang="en-US" sz="1200" b="1"/>
              <a:t>PEF</a:t>
            </a:r>
          </a:p>
        </p:txBody>
      </p:sp>
      <p:sp>
        <p:nvSpPr>
          <p:cNvPr id="23" name="Retângulo 4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AfSX0DzMzMAMDA/wB/f38AAAAAAAAAAAAAAAAAAAAAAAAAAAAhAAAAGAAAABQAAAAYLAAA0yEAAJkvAACHIwAAECAAACYAAAAIAAAA//////////8="/>
              </a:ext>
            </a:extLst>
          </p:cNvSpPr>
          <p:nvPr/>
        </p:nvSpPr>
        <p:spPr>
          <a:xfrm>
            <a:off x="7167880" y="5498465"/>
            <a:ext cx="569595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/>
            <a:r>
              <a:rPr lang="en-US" sz="1200" b="1"/>
              <a:t>CPIM</a:t>
            </a:r>
          </a:p>
        </p:txBody>
      </p:sp>
      <p:pic>
        <p:nvPicPr>
          <p:cNvPr id="24" name="Picture 2" descr="C:\Users\Boanerges\Pictures\Trabalho\Unidades Penais\PFP\Bematech\IMG-20181003-WA0059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KAHU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4CUAAGAMAAAiNQAAxBUAABAAAAAmAAAACAAAAP//////////"/>
              </a:ext>
            </a:extLst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56960" y="2011680"/>
            <a:ext cx="2480310" cy="15265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9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FAFI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50l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6114415"/>
            <a:ext cx="9156700" cy="7562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9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GAFo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AAAAAPb///9U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9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zAog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DBgAAXAEAAC8yAAC3BQAAEAAAACYAAAAIAAAA//////////8="/>
              </a:ext>
            </a:extLst>
          </p:cNvSpPr>
          <p:nvPr/>
        </p:nvSpPr>
        <p:spPr>
          <a:xfrm>
            <a:off x="1017905" y="220980"/>
            <a:ext cx="713994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99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4u//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Hf///9UCAAD9AAAAEAAAACYAAAAIAAAA//////////8="/>
              </a:ext>
            </a:extLst>
          </p:cNvSpPr>
          <p:nvPr/>
        </p:nvSpPr>
        <p:spPr>
          <a:xfrm>
            <a:off x="155575" y="-144145"/>
            <a:ext cx="30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" name="Shape 100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C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/PT///wXAAADDAAAEAAAACYAAAAIAAAA//////////8="/>
              </a:ext>
            </a:extLst>
          </p:cNvSpPr>
          <p:nvPr/>
        </p:nvSpPr>
        <p:spPr>
          <a:xfrm>
            <a:off x="155575" y="-17907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Shape 101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Q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lAAAA7PX//2wXAADzDAAAEAAAACYAAAAIAAAA//////////8="/>
              </a:ext>
            </a:extLst>
          </p:cNvSpPr>
          <p:nvPr/>
        </p:nvSpPr>
        <p:spPr>
          <a:xfrm>
            <a:off x="64135" y="-16383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Shape 10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zCog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kBQAAmBcAAA4zAACvIAAAEAAAACYAAAAIAAAA//////////8="/>
              </a:ext>
            </a:extLst>
          </p:cNvSpPr>
          <p:nvPr/>
        </p:nvSpPr>
        <p:spPr>
          <a:xfrm>
            <a:off x="876300" y="3835400"/>
            <a:ext cx="7423150" cy="1477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Shape 104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hysAw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zEAAAtwcAAMsnAADtCgAAEAAAACYAAAAIAAAA//////////8="/>
              </a:ext>
            </a:extLst>
          </p:cNvSpPr>
          <p:nvPr/>
        </p:nvSpPr>
        <p:spPr>
          <a:xfrm>
            <a:off x="2633345" y="1254125"/>
            <a:ext cx="38354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/>
          </a:p>
        </p:txBody>
      </p:sp>
      <p:pic>
        <p:nvPicPr>
          <p:cNvPr id="10" name="Shape 10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5ADE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DgEAAGMAAAAyBwAA/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62865"/>
            <a:ext cx="998220" cy="10744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Imagem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pADQ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Shape 470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hbYQ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hAgAA+xUAAGUOAAB/FwAAEAAAACYAAAAIAAAA//////////8="/>
              </a:ext>
            </a:extLst>
          </p:cNvSpPr>
          <p:nvPr/>
        </p:nvSpPr>
        <p:spPr>
          <a:xfrm>
            <a:off x="467995" y="3573145"/>
            <a:ext cx="187198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PIG</a:t>
            </a:r>
          </a:p>
        </p:txBody>
      </p:sp>
      <p:sp>
        <p:nvSpPr>
          <p:cNvPr id="13" name="Shape 47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FgAA+xUAABwgAAB/FwAAEAAAACYAAAAIAAAA//////////8="/>
              </a:ext>
            </a:extLst>
          </p:cNvSpPr>
          <p:nvPr/>
        </p:nvSpPr>
        <p:spPr>
          <a:xfrm>
            <a:off x="3708400" y="3573145"/>
            <a:ext cx="151130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PCE-UP</a:t>
            </a:r>
          </a:p>
        </p:txBody>
      </p:sp>
      <p:sp>
        <p:nvSpPr>
          <p:cNvPr id="14" name="Shape 47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iBUAAAo0AAAMFwAAEAAAACYAAAAIAAAA//////////8="/>
              </a:ext>
            </a:extLst>
          </p:cNvSpPr>
          <p:nvPr/>
        </p:nvSpPr>
        <p:spPr>
          <a:xfrm>
            <a:off x="6516370" y="3500120"/>
            <a:ext cx="194310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PEPG</a:t>
            </a:r>
          </a:p>
        </p:txBody>
      </p:sp>
      <p:pic>
        <p:nvPicPr>
          <p:cNvPr id="15" name="Shape 478" descr="_DSC0808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lAGM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wiYAADwMAADuNAAAnxU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6300470" y="1988820"/>
            <a:ext cx="2303780" cy="15259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Shape 46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6Aw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+AQAAXQgAAJg3AADTCgAAEAAAACYAAAAIAAAA//////////8="/>
              </a:ext>
            </a:extLst>
          </p:cNvSpPr>
          <p:nvPr/>
        </p:nvSpPr>
        <p:spPr>
          <a:xfrm>
            <a:off x="323850" y="1359535"/>
            <a:ext cx="871347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CANTEIROS COOPERADOS</a:t>
            </a:r>
          </a:p>
        </p:txBody>
      </p:sp>
      <p:sp>
        <p:nvSpPr>
          <p:cNvPr id="17" name="Retângulo 2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gAAAAMAAAAEAAAAAAAAAAAAAAAAAAAAAAAAAAeAAAAaAAAAAAAAAAAAAAAAAAAAAAAAAAAAAAAECcAABAnAAAAAAAAAAAAAAAAAAAAAAAAAAAAAAAAAAAAAAAAAAAAABQAAAAAAAAAwMD/AAAAAABkAAAAMgAAAAAAAABkAAAAAAAAAH9/fwAKAAAAHwAAAFQAAAD///8A////AQAAAAAAAAAAAAAAAAAAAAAAAAAAAAAAAAAAAAAAAAAAAAAAAH9/fwAfSX0DzMzMAMDA/wB/f38AAAAAAAAAAAAAAAAAAAAAAAAAAAAhAAAAGAAAABQAAAAjBwAA0iEAAOcLAACHIwAAECAAACYAAAAIAAAA//////////8="/>
              </a:ext>
            </a:extLst>
          </p:cNvSpPr>
          <p:nvPr/>
        </p:nvSpPr>
        <p:spPr>
          <a:xfrm>
            <a:off x="1160145" y="5497830"/>
            <a:ext cx="774700" cy="2774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/>
            <a:r>
              <a:rPr lang="en-US" sz="1200" b="1"/>
              <a:t>PEG-UP</a:t>
            </a:r>
          </a:p>
        </p:txBody>
      </p:sp>
      <p:sp>
        <p:nvSpPr>
          <p:cNvPr id="18" name="Retângulo 3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wsAEAMAAAAEAAAAAAAAAAAAAAAAAAAAAAAAAAeAAAAaAAAAAAAAAAAAAAAAAAAAAAAAAAAAAAAECcAABAnAAAAAAAAAAAAAAAAAAAAAAAAAAAAAAAAAAAAAAAAAAAAABQAAAAAAAAAwMD/AAAAAABkAAAAMgAAAAAAAABkAAAAAAAAAH9/fwAKAAAAHwAAAFQAAAD///8A////AQAAAAAAAAAAAAAAAAAAAAAAAAAAAAAAAAAAAAAAAAAAAAAAAH9/fwAfSX0DzMzMAMDA/wB/f38AAAAAAAAAAAAAAAAAAAAAAAAAAAAhAAAAGAAAABQAAAD5GQAA6iEAAK0eAACeIwAAECAAACYAAAAIAAAA//////////8="/>
              </a:ext>
            </a:extLst>
          </p:cNvSpPr>
          <p:nvPr/>
        </p:nvSpPr>
        <p:spPr>
          <a:xfrm>
            <a:off x="4222115" y="5513070"/>
            <a:ext cx="76454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/>
            <a:r>
              <a:rPr lang="en-US" sz="1200" b="1"/>
              <a:t>PCE-UP</a:t>
            </a:r>
          </a:p>
        </p:txBody>
      </p:sp>
      <p:sp>
        <p:nvSpPr>
          <p:cNvPr id="19" name="Retângulo 4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DdagEMAAAAEAAAAAAAAAAAAAAAAAAAAAAAAAAeAAAAaAAAAAAAAAAAAAAAAAAAAAAAAAAAAAAAECcAABAnAAAAAAAAAAAAAAAAAAAAAAAAAAAAAAAAAAAAAAAAAAAAABQAAAAAAAAAwMD/AAAAAABkAAAAMgAAAAAAAABkAAAAAAAAAH9/fwAKAAAAHwAAAFQAAAD///8A////AQAAAAAAAAAAAAAAAAAAAAAAAAAAAAAAAAAAAAAAAAAAAAAAAH9/fwAfSX0DzMzMAMDA/wB/f38AAAAAAAAAAAAAAAAAAAAAAAAAAAAhAAAAGAAAABQAAAAYLAAA0yEAAM8uAACHIwAAECAAACYAAAAIAAAA//////////8="/>
              </a:ext>
            </a:extLst>
          </p:cNvSpPr>
          <p:nvPr/>
        </p:nvSpPr>
        <p:spPr>
          <a:xfrm>
            <a:off x="7167880" y="5498465"/>
            <a:ext cx="441325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/>
            <a:r>
              <a:rPr lang="en-US" sz="1200" b="1"/>
              <a:t>PIC</a:t>
            </a:r>
          </a:p>
        </p:txBody>
      </p:sp>
      <p:pic>
        <p:nvPicPr>
          <p:cNvPr id="20" name="Picture 2" descr="C:\Users\Boanerges\Pictures\Trabalho\Unidades Penais\PIG\2018\Kadessh\DSC_3293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QAGo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QwIAADgMAABwEAAAnBUAABAAAAAmAAAACAAAAP//////////"/>
              </a:ext>
            </a:extLst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7665" y="1986280"/>
            <a:ext cx="2304415" cy="15265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1" name="Picture 3" descr="C:\Users\Boanerges\Pictures\Trabalho\Unidades Penais\PCE-UP\Germer\IMG-20180719-WA0022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KAGs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IhQAAEQMAAACIgAAqBUAABAAAAAmAAAACAAAAP//////////"/>
              </a:ext>
            </a:extLst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2790" y="1993900"/>
            <a:ext cx="2255520" cy="15265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2" name="Picture 4" descr="C:\Users\Boanerges\Pictures\Trabalho\Unidades Penais\PEG-UP\KADESH\IMG-20190221-WA0036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0AGI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GwIAAP4XAACHEAAAYiE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342265" y="3900170"/>
            <a:ext cx="2344420" cy="15265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3" name="Picture 5" descr="C:\Users\Boanerges\Pictures\Trabalho\Unidades Penais\PCE-UP\JFK - Horta\IMG-20171114-WA0030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8eW5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VhQAAJIXAADKIgAA9iAAABAAAAAmAAAACAAAAP//////////"/>
              </a:ext>
            </a:extLst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05810" y="3831590"/>
            <a:ext cx="2349500" cy="15265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4" name="Picture 6" descr="C:\Users\Boanerges\Pictures\Trabalho\Unidades Penais\PIC\NOV-13\RECORTES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9cLuc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MScAAMsXAABHNQAALyEAABAAAAAmAAAACAAAAP//////////"/>
              </a:ext>
            </a:extLst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70955" y="3867785"/>
            <a:ext cx="2289810" cy="15265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38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tWauH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38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vYqTb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38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0iMCI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/BgAAXgEAAKwyAAC5BQAAEAAAACYAAAAIAAAA//////////8="/>
              </a:ext>
            </a:extLst>
          </p:cNvSpPr>
          <p:nvPr/>
        </p:nvSpPr>
        <p:spPr>
          <a:xfrm>
            <a:off x="1096645" y="222250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38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5jaG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LAQAAzQcAACU3AACXCwAAEAAAACYAAAAIAAAA//////////8="/>
              </a:ext>
            </a:extLst>
          </p:cNvSpPr>
          <p:nvPr/>
        </p:nvSpPr>
        <p:spPr>
          <a:xfrm>
            <a:off x="250825" y="1268095"/>
            <a:ext cx="8713470" cy="615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PROJETO MÃOS AMIGAS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</a:p>
        </p:txBody>
      </p:sp>
      <p:pic>
        <p:nvPicPr>
          <p:cNvPr id="6" name="Shape 390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ypEKp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mwAAAGMAAAC/BgAA/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98425" y="62865"/>
            <a:ext cx="998220" cy="10744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39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rBwAAvRQAANYVAABAFgAAEAAAACYAAAAIAAAA//////////8="/>
              </a:ext>
            </a:extLst>
          </p:cNvSpPr>
          <p:nvPr/>
        </p:nvSpPr>
        <p:spPr>
          <a:xfrm>
            <a:off x="1246505" y="3371215"/>
            <a:ext cx="230314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8" name="Shape 394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hmcm0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nJwAAJSEAAGI1AACoIgAAEAAAACYAAAAIAAAA//////////8="/>
              </a:ext>
            </a:extLst>
          </p:cNvSpPr>
          <p:nvPr/>
        </p:nvSpPr>
        <p:spPr>
          <a:xfrm>
            <a:off x="6445885" y="5387975"/>
            <a:ext cx="223202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9" name="Shape 395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E6c3k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tAwAA+hUAANMZAAB9FwAAEAAAACYAAAAIAAAA//////////8="/>
              </a:ext>
            </a:extLst>
          </p:cNvSpPr>
          <p:nvPr/>
        </p:nvSpPr>
        <p:spPr>
          <a:xfrm>
            <a:off x="597535" y="3572510"/>
            <a:ext cx="360045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/>
          </a:p>
        </p:txBody>
      </p:sp>
      <p:sp>
        <p:nvSpPr>
          <p:cNvPr id="10" name="Shape 39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1JR0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iIQAA5RQAAEwoAABoFgAAEAAAACYAAAAIAAAA//////////8="/>
              </a:ext>
            </a:extLst>
          </p:cNvSpPr>
          <p:nvPr/>
        </p:nvSpPr>
        <p:spPr>
          <a:xfrm>
            <a:off x="5507990" y="3396615"/>
            <a:ext cx="104267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pic>
        <p:nvPicPr>
          <p:cNvPr id="11" name="Imagem 18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7K5vY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4" descr="C:\Users\Boanerges\Pictures\Trabalho\Mãos Amigas\Maria Helana - Pontal\IMG-20180207-WA0027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6iEpq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AhwAAOkRAABGMwAAaiEAABAAAAAmAAAACAAAAP//////////"/>
              </a:ext>
            </a:extLst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2950" y="2911475"/>
            <a:ext cx="3782060" cy="25203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5" descr="C:\Users\Boanerges\Pictures\Trabalho\Mãos Amigas\Santa Felicidade\IMG-20171110-WA0040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FXYY5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FQQAAMoLAADAGAAASxs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663575" y="1916430"/>
            <a:ext cx="3359785" cy="25203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38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fa2CV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38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xEIW0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38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/BgAAXgEAAKwyAAC5BQAAEAAAACYAAAAIAAAA//////////8="/>
              </a:ext>
            </a:extLst>
          </p:cNvSpPr>
          <p:nvPr/>
        </p:nvSpPr>
        <p:spPr>
          <a:xfrm>
            <a:off x="1096645" y="222250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38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LAQAAzQcAACU3AACXCwAAEAAAACYAAAAIAAAA//////////8="/>
              </a:ext>
            </a:extLst>
          </p:cNvSpPr>
          <p:nvPr/>
        </p:nvSpPr>
        <p:spPr>
          <a:xfrm>
            <a:off x="250825" y="1268095"/>
            <a:ext cx="8713470" cy="615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RESTAURAÇÃO DE LIVROS – PEPG - US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</a:p>
        </p:txBody>
      </p:sp>
      <p:pic>
        <p:nvPicPr>
          <p:cNvPr id="6" name="Shape 390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w5eEH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mwAAAGMAAAC/BgAA/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98425" y="62865"/>
            <a:ext cx="998220" cy="10744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39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rBwAAvRQAANYVAABAFgAAEAAAACYAAAAIAAAA//////////8="/>
              </a:ext>
            </a:extLst>
          </p:cNvSpPr>
          <p:nvPr/>
        </p:nvSpPr>
        <p:spPr>
          <a:xfrm>
            <a:off x="1246505" y="3371215"/>
            <a:ext cx="230314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8" name="Shape 394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nJwAAJSEAAGI1AACoIgAAEAAAACYAAAAIAAAA//////////8="/>
              </a:ext>
            </a:extLst>
          </p:cNvSpPr>
          <p:nvPr/>
        </p:nvSpPr>
        <p:spPr>
          <a:xfrm>
            <a:off x="6445885" y="5387975"/>
            <a:ext cx="223202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9" name="Shape 395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0iVGk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tAwAA+hUAANMZAAB9FwAAEAAAACYAAAAIAAAA//////////8="/>
              </a:ext>
            </a:extLst>
          </p:cNvSpPr>
          <p:nvPr/>
        </p:nvSpPr>
        <p:spPr>
          <a:xfrm>
            <a:off x="597535" y="3572510"/>
            <a:ext cx="360045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/>
          </a:p>
        </p:txBody>
      </p:sp>
      <p:sp>
        <p:nvSpPr>
          <p:cNvPr id="10" name="Shape 39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JSZWw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AEwAAUiEAAOIhAADWIgAAEAAAACYAAAAIAAAA//////////8="/>
              </a:ext>
            </a:extLst>
          </p:cNvSpPr>
          <p:nvPr/>
        </p:nvSpPr>
        <p:spPr>
          <a:xfrm>
            <a:off x="3088640" y="5416550"/>
            <a:ext cx="241935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1" name="Shape 39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iIQAA5RQAAEwoAABoFgAAEAAAACYAAAAIAAAA//////////8="/>
              </a:ext>
            </a:extLst>
          </p:cNvSpPr>
          <p:nvPr/>
        </p:nvSpPr>
        <p:spPr>
          <a:xfrm>
            <a:off x="5507990" y="3396615"/>
            <a:ext cx="104267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pic>
        <p:nvPicPr>
          <p:cNvPr id="12" name="Imagem 18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W3Uj9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2" descr="C:\Users\Boanerges\Pictures\Trabalho\Unidades Penais\PEPG\Rest. Livros\Imagens 083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tyg5C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QwIAAPMNAACqGQAAdB0AABAAAAAmAAAACAAAAP//////////"/>
              </a:ext>
            </a:extLst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7665" y="2267585"/>
            <a:ext cx="3804285" cy="25203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3" descr="C:\Users\Boanerges\Pictures\Trabalho\Unidades Penais\PEPG\Rest. Livros\IMG-20180806-WA0067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R8E2V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Gx0AAP0NAABbNAAAfR0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4731385" y="2273935"/>
            <a:ext cx="3779520" cy="25196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38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OYJGy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38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FOpSk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38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IvPjw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/BgAAXgEAAKwyAAC5BQAAEAAAACYAAAAIAAAA//////////8="/>
              </a:ext>
            </a:extLst>
          </p:cNvSpPr>
          <p:nvPr/>
        </p:nvSpPr>
        <p:spPr>
          <a:xfrm>
            <a:off x="1096645" y="222250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38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LAQAAzQcAACU3AACXCwAAEAAAACYAAAAIAAAA//////////8="/>
              </a:ext>
            </a:extLst>
          </p:cNvSpPr>
          <p:nvPr/>
        </p:nvSpPr>
        <p:spPr>
          <a:xfrm>
            <a:off x="250825" y="1268095"/>
            <a:ext cx="8713470" cy="615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PEQUENO COTOLENGO - CPAI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</a:p>
        </p:txBody>
      </p:sp>
      <p:pic>
        <p:nvPicPr>
          <p:cNvPr id="6" name="Shape 390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DvASU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mwAAAGMAAAC/BgAA/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98425" y="62865"/>
            <a:ext cx="998220" cy="10744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39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rBwAAvRQAANYVAABAFgAAEAAAACYAAAAIAAAA//////////8="/>
              </a:ext>
            </a:extLst>
          </p:cNvSpPr>
          <p:nvPr/>
        </p:nvSpPr>
        <p:spPr>
          <a:xfrm>
            <a:off x="1246505" y="3371215"/>
            <a:ext cx="230314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8" name="Shape 394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NvbS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nJwAAJSEAAGI1AACoIgAAEAAAACYAAAAIAAAA//////////8="/>
              </a:ext>
            </a:extLst>
          </p:cNvSpPr>
          <p:nvPr/>
        </p:nvSpPr>
        <p:spPr>
          <a:xfrm>
            <a:off x="6445885" y="5387975"/>
            <a:ext cx="223202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9" name="Shape 395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oD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tAwAA+hUAANMZAAB9FwAAEAAAACYAAAAIAAAA//////////8="/>
              </a:ext>
            </a:extLst>
          </p:cNvSpPr>
          <p:nvPr/>
        </p:nvSpPr>
        <p:spPr>
          <a:xfrm>
            <a:off x="597535" y="3572510"/>
            <a:ext cx="360045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/>
          </a:p>
        </p:txBody>
      </p:sp>
      <p:sp>
        <p:nvSpPr>
          <p:cNvPr id="10" name="Shape 39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AEwAAUiEAAOIhAADWIgAAEAAAACYAAAAIAAAA//////////8="/>
              </a:ext>
            </a:extLst>
          </p:cNvSpPr>
          <p:nvPr/>
        </p:nvSpPr>
        <p:spPr>
          <a:xfrm>
            <a:off x="3088640" y="5416550"/>
            <a:ext cx="241935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1" name="Shape 39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iIQAA5RQAAEwoAABoFgAAEAAAACYAAAAIAAAA//////////8="/>
              </a:ext>
            </a:extLst>
          </p:cNvSpPr>
          <p:nvPr/>
        </p:nvSpPr>
        <p:spPr>
          <a:xfrm>
            <a:off x="5507990" y="3396615"/>
            <a:ext cx="104267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pic>
        <p:nvPicPr>
          <p:cNvPr id="12" name="Imagem 18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gT5A9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2" descr="C:\Users\Boanerges\Pictures\Trabalho\Unidades Penais\CPAI\Peq. Cotolengo\Imagens 028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AhEmh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RwMAAD8LAACIGgAAwBoAABAAAAAmAAAACAAAAP//////////"/>
              </a:ext>
            </a:extLst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765" y="1828165"/>
            <a:ext cx="3780155" cy="25203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3" descr="C:\Users\Boanerges\Pictures\Trabalho\Unidades Penais\CPAI\Peq. Cotolengo\Imagens 023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+4gRT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gB0AALASAADANAAAMSIAABAAAAAmAAAACAAAAP//////////"/>
              </a:ext>
            </a:extLst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95520" y="3037840"/>
            <a:ext cx="3779520" cy="25203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9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///8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50l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6114415"/>
            <a:ext cx="9156700" cy="7562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9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gBQ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AAAAAPb///9U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9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DBgAAXAEAAC8yAAC3BQAAEAAAACYAAAAIAAAA//////////8="/>
              </a:ext>
            </a:extLst>
          </p:cNvSpPr>
          <p:nvPr/>
        </p:nvSpPr>
        <p:spPr>
          <a:xfrm>
            <a:off x="1017905" y="220980"/>
            <a:ext cx="713994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99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Hf///9UCAAD9AAAAEAAAACYAAAAIAAAA//////////8="/>
              </a:ext>
            </a:extLst>
          </p:cNvSpPr>
          <p:nvPr/>
        </p:nvSpPr>
        <p:spPr>
          <a:xfrm>
            <a:off x="155575" y="-144145"/>
            <a:ext cx="30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" name="Shape 100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/PT///wXAAADDAAAEAAAACYAAAAIAAAA//////////8="/>
              </a:ext>
            </a:extLst>
          </p:cNvSpPr>
          <p:nvPr/>
        </p:nvSpPr>
        <p:spPr>
          <a:xfrm>
            <a:off x="155575" y="-17907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Shape 101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lAAAA7PX//2wXAADzDAAAEAAAACYAAAAIAAAA//////////8="/>
              </a:ext>
            </a:extLst>
          </p:cNvSpPr>
          <p:nvPr/>
        </p:nvSpPr>
        <p:spPr>
          <a:xfrm>
            <a:off x="64135" y="-16383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" name="Shape 102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mBQAANcKAADHIQAABhg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347720" y="1762125"/>
            <a:ext cx="2143125" cy="2143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Shape 10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kBQAAmBcAAA4zAACvIAAAEAAAACYAAAAIAAAA//////////8="/>
              </a:ext>
            </a:extLst>
          </p:cNvSpPr>
          <p:nvPr/>
        </p:nvSpPr>
        <p:spPr>
          <a:xfrm>
            <a:off x="876300" y="3835400"/>
            <a:ext cx="7423150" cy="1477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 pitchFamily="2" charset="0"/>
                <a:ea typeface="Calibri" pitchFamily="2" charset="0"/>
                <a:cs typeface="Calibri" pitchFamily="2" charset="0"/>
              </a:rPr>
              <a:t>TRABALHO COMO FORMA PUNITIVA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 pitchFamily="2" charset="0"/>
                <a:ea typeface="Calibri" pitchFamily="2" charset="0"/>
                <a:cs typeface="Calibri" pitchFamily="2" charset="0"/>
              </a:rPr>
              <a:t>CONSTITUIÇÃO FEDERAL  - ART. 5 - XLVII -  não haverá penas: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latin typeface="Calibri" pitchFamily="2" charset="0"/>
                <a:ea typeface="Calibri" pitchFamily="2" charset="0"/>
                <a:cs typeface="Calibri" pitchFamily="2" charset="0"/>
              </a:rPr>
              <a:t>c) </a:t>
            </a:r>
            <a:r>
              <a:rPr lang="en-US" sz="1800">
                <a:latin typeface="Calibri" pitchFamily="2" charset="0"/>
                <a:ea typeface="Calibri" pitchFamily="2" charset="0"/>
                <a:cs typeface="Calibri" pitchFamily="2" charset="0"/>
              </a:rPr>
              <a:t> de trabalhos forçados;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 pitchFamily="2" charset="0"/>
                <a:ea typeface="Calibri" pitchFamily="2" charset="0"/>
                <a:cs typeface="Calibri" pitchFamily="2" charset="0"/>
              </a:rPr>
              <a:t>O trabalho do preso tem uma função educativa e produtiva, visando sua reinserção ao meio social e resgate de sua dignidade</a:t>
            </a:r>
          </a:p>
        </p:txBody>
      </p:sp>
      <p:sp>
        <p:nvSpPr>
          <p:cNvPr id="10" name="Shape 104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zEAAAtwcAAMsnAADtCgAAEAAAACYAAAAIAAAA//////////8="/>
              </a:ext>
            </a:extLst>
          </p:cNvSpPr>
          <p:nvPr/>
        </p:nvSpPr>
        <p:spPr>
          <a:xfrm>
            <a:off x="2633345" y="1254125"/>
            <a:ext cx="38354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TRABALHO PRISIONAL</a:t>
            </a:r>
          </a:p>
        </p:txBody>
      </p:sp>
      <p:pic>
        <p:nvPicPr>
          <p:cNvPr id="11" name="Shape 10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gBQ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DgEAAGMAAAAyBwAA/w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62865"/>
            <a:ext cx="998220" cy="10744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Imagem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404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5oVYj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40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HGlh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40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yBgAAYQEAAJ8yAAC8BQAAEAAAACYAAAAIAAAA//////////8="/>
              </a:ext>
            </a:extLst>
          </p:cNvSpPr>
          <p:nvPr/>
        </p:nvSpPr>
        <p:spPr>
          <a:xfrm>
            <a:off x="1088390" y="224155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407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pzcGM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aAQAAzQcAALU2AACXCwAAEAAAACYAAAAIAAAA//////////8="/>
              </a:ext>
            </a:extLst>
          </p:cNvSpPr>
          <p:nvPr/>
        </p:nvSpPr>
        <p:spPr>
          <a:xfrm>
            <a:off x="179070" y="1268095"/>
            <a:ext cx="8714105" cy="615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MODELO FEMININO - PRESAS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</a:p>
        </p:txBody>
      </p:sp>
      <p:pic>
        <p:nvPicPr>
          <p:cNvPr id="6" name="Shape 408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SorGR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GgEAAE4AAAA/BwAA6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49530"/>
            <a:ext cx="998855" cy="10750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40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hAgAAEB0AAH00AABWHwAAEAAAACYAAAAIAAAA//////////8="/>
              </a:ext>
            </a:extLst>
          </p:cNvSpPr>
          <p:nvPr/>
        </p:nvSpPr>
        <p:spPr>
          <a:xfrm>
            <a:off x="467995" y="4724400"/>
            <a:ext cx="806450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PROJETO  DESENVOLVIDO PELA PUC</a:t>
            </a:r>
          </a:p>
        </p:txBody>
      </p:sp>
      <p:pic>
        <p:nvPicPr>
          <p:cNvPr id="8" name="Shape 410" descr="IMG_20161103_150408206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cyOkE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/gEAAJANAAB0CQAA2xo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2204720"/>
            <a:ext cx="1212850" cy="2160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Shape 411" descr="IMG_20161103_150418114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1H8cb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KBQAAJANAADPKwAA2xo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204720"/>
            <a:ext cx="3844925" cy="2160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Shape 412" descr="IMG_20161103_150427555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8beGN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SgsAAJANAADCEgAA2xo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835150" y="2204720"/>
            <a:ext cx="1214120" cy="2160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Shape 413" descr="IMG_20161103_150904673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fSoa2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1y0AAJANAABPNQAA2xo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7451725" y="2204720"/>
            <a:ext cx="1214120" cy="2160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Imagem 1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S21+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81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2cE37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OAEAACMjAACMOQ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57118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182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geBex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18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icyQw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pBgAAVwEAAJYyAACxBQAAEAAAACYAAAAIAAAA//////////8="/>
              </a:ext>
            </a:extLst>
          </p:cNvSpPr>
          <p:nvPr/>
        </p:nvSpPr>
        <p:spPr>
          <a:xfrm>
            <a:off x="1082675" y="217805"/>
            <a:ext cx="7140575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b="1">
                <a:solidFill>
                  <a:srgbClr val="0070C0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SECRETARIA  DE ESTADO DA SEGURANÇA PÚBLICA </a:t>
            </a:r>
          </a:p>
          <a:p>
            <a:pPr algn="ctr"/>
            <a:r>
              <a:rPr b="1">
                <a:solidFill>
                  <a:srgbClr val="0070C0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 b="1">
                <a:solidFill>
                  <a:srgbClr val="0070C0"/>
                </a:solidFill>
                <a:latin typeface="Times New Roman" pitchFamily="1" charset="0"/>
                <a:ea typeface="Arial" pitchFamily="2" charset="0"/>
                <a:cs typeface="Arial" pitchFamily="2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184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EhIS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2CQAA9CQAAOArAACMKAAAEAAAACYAAAAIAAAA//////////8="/>
              </a:ext>
            </a:extLst>
          </p:cNvSpPr>
          <p:nvPr/>
        </p:nvSpPr>
        <p:spPr>
          <a:xfrm>
            <a:off x="1619250" y="6007100"/>
            <a:ext cx="551307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b="1"/>
              <a:t>CANTEIROS ARTESANATO</a:t>
            </a:r>
          </a:p>
        </p:txBody>
      </p:sp>
      <p:pic>
        <p:nvPicPr>
          <p:cNvPr id="6" name="Shape 186" descr="https://encrypted-tbn0.gstatic.com/images?q=tbn:ANd9GcRfg65CVNATY5C9C5QMolnjh9mb-V5hxUAKpHZ_EomPdmaxyniV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3t9sN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pBUAAFIJAACXIgAApxE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0" y="1515110"/>
            <a:ext cx="2105025" cy="13544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Shape 18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lKhdu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CQEAAGMAAAAuBwAA/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" y="62865"/>
            <a:ext cx="998855" cy="10744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Shape 188" descr="DSC_2688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aKfOq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iyQAAE8XAABDNQAAYiI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5" y="3789045"/>
            <a:ext cx="2717800" cy="18002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Shape 189" descr="Imagens 296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/AAi3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iyQAAEAIAABDNQAAURMAABAAAAAmAAAACAAAAP//////////"/>
              </a:ext>
            </a:extLst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425" y="1341120"/>
            <a:ext cx="2717800" cy="17989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hape 190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PlmXc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PIAAApxQAAD46AAA3FgAAEAAAACYAAAAIAAAA//////////8="/>
              </a:ext>
            </a:extLst>
          </p:cNvSpPr>
          <p:nvPr/>
        </p:nvSpPr>
        <p:spPr>
          <a:xfrm>
            <a:off x="5292725" y="3357245"/>
            <a:ext cx="4175125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pic>
        <p:nvPicPr>
          <p:cNvPr id="11" name="Shape 191" descr="índice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hCn+b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xYAAGoWAAC+IwAAViAAABAAAAAmAAAACAAAAP//////////"/>
              </a:ext>
            </a:extLst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28085" y="3643630"/>
            <a:ext cx="2082165" cy="16129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Imagem 1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dgNYs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CaixaDeTexto 13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C/NQ8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B5JQAAuxMAAIc0AADzFgAAECAAACYAAAAIAAAA//////////8="/>
              </a:ext>
            </a:extLst>
          </p:cNvSpPr>
          <p:nvPr/>
        </p:nvSpPr>
        <p:spPr>
          <a:xfrm>
            <a:off x="6091555" y="3207385"/>
            <a:ext cx="2447290" cy="523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b="1"/>
              <a:t>LIXO A BIXO</a:t>
            </a:r>
          </a:p>
          <a:p>
            <a:pPr algn="ctr"/>
            <a:r>
              <a:rPr b="1"/>
              <a:t>ABAYOMIS</a:t>
            </a:r>
          </a:p>
        </p:txBody>
      </p:sp>
      <p:pic>
        <p:nvPicPr>
          <p:cNvPr id="14" name="Picture 2" descr="C:\Users\Boanerges\Pictures\PIC\DSC_3546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4tsbH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BgQAAAQJAABVFAAA0RMAABAAAAAmAAAACAAAAP//////////"/>
              </a:ext>
            </a:extLst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4050" y="1465580"/>
            <a:ext cx="2651125" cy="17557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3" descr="C:\Users\Boanerges\Pictures\Trabalho\Unidades Penais\PEF II\PEF II DEZ-12\DSC05690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rDtYX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wQAAN8VAAAeFQAAXiAAABAAAAAmAAAACAAAAP//////////"/>
              </a:ext>
            </a:extLst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8345" y="3555365"/>
            <a:ext cx="2704465" cy="17062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CaixaDeTexto 16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BnBgAAFBQAAIUSAAD4FQAAECAAACYAAAAIAAAA//////////8="/>
              </a:ext>
            </a:extLst>
          </p:cNvSpPr>
          <p:nvPr/>
        </p:nvSpPr>
        <p:spPr>
          <a:xfrm>
            <a:off x="1040765" y="3263900"/>
            <a:ext cx="1969770" cy="3073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b="1"/>
              <a:t>PIC</a:t>
            </a:r>
          </a:p>
        </p:txBody>
      </p:sp>
      <p:sp>
        <p:nvSpPr>
          <p:cNvPr id="17" name="CaixaDeTexto 17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sAE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C+CAAA4iAAAEUQAADHIgAAECAAACYAAAAIAAAA//////////8="/>
              </a:ext>
            </a:extLst>
          </p:cNvSpPr>
          <p:nvPr/>
        </p:nvSpPr>
        <p:spPr>
          <a:xfrm>
            <a:off x="1421130" y="5345430"/>
            <a:ext cx="122364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b="1"/>
              <a:t>PEF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81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2cE37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OAEAACMjAACMOQ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18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182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geBex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18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icyQw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pBgAAVwEAAJYyAACxBQAAEAAAACYAAAAIAAAA//////////8="/>
              </a:ext>
            </a:extLst>
          </p:cNvSpPr>
          <p:nvPr/>
        </p:nvSpPr>
        <p:spPr>
          <a:xfrm>
            <a:off x="1082675" y="217805"/>
            <a:ext cx="7140575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pic>
        <p:nvPicPr>
          <p:cNvPr id="5" name="Shape 18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lKhdu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CQEAAGMAAAAuBwAA/w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" y="62865"/>
            <a:ext cx="998855" cy="10744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1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dgNYs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Imagem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CBAAADAAAABAAAABY0cpz6ybFPxuFTfln6+K/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hBQAAGIJAADtIAAAVBUAAA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335020" y="1378621"/>
            <a:ext cx="2017395" cy="19418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CaixaTexto1"/>
          <p:cNvSpPr txBox="1">
            <a:extLst>
              <a:ext uri="smNativeData">
                <pr:smNativeData xmlns="" xmlns:p14="http://schemas.microsoft.com/office/powerpoint/2010/main" xmlns:pr="smNativeData" val="SMDATA_13_2Z3UXR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PwEAAD/fwAA/38AAAAAAAAJAAAABAAAAD48YTo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FDAAAmBUAAG4tAABoGAAAACAAACYAAAAIAAAA//////////8="/>
              </a:ext>
            </a:extLst>
          </p:cNvSpPr>
          <p:nvPr/>
        </p:nvSpPr>
        <p:spPr>
          <a:xfrm>
            <a:off x="2040160" y="3424015"/>
            <a:ext cx="543115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2400" b="1"/>
            </a:pPr>
            <a:r>
              <a:t>CONSELHOS DA COMUNIDADE</a:t>
            </a:r>
          </a:p>
        </p:txBody>
      </p:sp>
      <p:sp>
        <p:nvSpPr>
          <p:cNvPr id="9" name="CaixaTexto2"/>
          <p:cNvSpPr txBox="1">
            <a:extLst>
              <a:ext uri="smNativeData">
                <pr:smNativeData xmlns="" xmlns:p14="http://schemas.microsoft.com/office/powerpoint/2010/main" xmlns:pr="smNativeData" val="SMDATA_13_2Z3UXR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hAAAA5BkAADM3AACaHQAAAAAAACYAAAAIAAAA//////////8="/>
              </a:ext>
            </a:extLst>
          </p:cNvSpPr>
          <p:nvPr/>
        </p:nvSpPr>
        <p:spPr>
          <a:xfrm>
            <a:off x="194634" y="4070758"/>
            <a:ext cx="8830310" cy="603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just">
              <a:defRPr sz="1800"/>
            </a:pPr>
            <a:r>
              <a:t>Entre tantos trabalhos dos Conselhos da Comunidade  compreende oportunizar e cobrar a participação dos presos nos programas de aprendizagem (estudo e trabalho) dentro das Penitenciárias, apoiar o egresso(monitorados) a fim de promover sua reinserção social.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81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2cE37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OAEAACMjAACMOQ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18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182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geBex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18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icyQw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pBgAAVwEAAJYyAACxBQAAEAAAACYAAAAIAAAA//////////8="/>
              </a:ext>
            </a:extLst>
          </p:cNvSpPr>
          <p:nvPr/>
        </p:nvSpPr>
        <p:spPr>
          <a:xfrm>
            <a:off x="1082675" y="217805"/>
            <a:ext cx="7140575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pic>
        <p:nvPicPr>
          <p:cNvPr id="5" name="Shape 18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lKhdu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CQEAAGMAAAAuBwAA/wY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" y="62865"/>
            <a:ext cx="998855" cy="10744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1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dgNYs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CaixaTexto1"/>
          <p:cNvSpPr txBox="1">
            <a:extLst>
              <a:ext uri="smNativeData">
                <pr:smNativeData xmlns="" xmlns:p14="http://schemas.microsoft.com/office/powerpoint/2010/main" xmlns:pr="smNativeData" val="SMDATA_13_2Z3UXR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PwEAAD/fwAA/38AAAAAAAAJAAAABAAAAD48YTo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FDAAAmBUAAG4tAABoGAAAACAAACYAAAAIAAAA//////////8="/>
              </a:ext>
            </a:extLst>
          </p:cNvSpPr>
          <p:nvPr/>
        </p:nvSpPr>
        <p:spPr>
          <a:xfrm>
            <a:off x="2031534" y="2112800"/>
            <a:ext cx="543115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2400" b="1"/>
            </a:pPr>
            <a:r>
              <a:t>CONSELHOS DA COMUNIDADE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872596" y="1587260"/>
            <a:ext cx="291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PROJETOS</a:t>
            </a:r>
            <a:endParaRPr lang="pt-BR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21102" y="2924355"/>
            <a:ext cx="7755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MÃOS QUE CRIAM E PANIFICADORA – PENITENCIÁRIA INDUSTRIAL DE CASCAVEL</a:t>
            </a:r>
          </a:p>
          <a:p>
            <a:r>
              <a:rPr lang="pt-BR" b="1" dirty="0" smtClean="0"/>
              <a:t>MÃOS QUE TECEM LIBERDADE – PENITENCIÁRIA ESTADUAL DE CRUZEIRO DO OESTE</a:t>
            </a:r>
          </a:p>
          <a:p>
            <a:r>
              <a:rPr lang="pt-BR" b="1" dirty="0" smtClean="0"/>
              <a:t>SEMEANDO NOVOS TEMPOS – CADEIA PÚBLICA DE CORNÉLIO PROCÓPIO</a:t>
            </a:r>
            <a:endParaRPr lang="pt-BR" b="1" dirty="0"/>
          </a:p>
        </p:txBody>
      </p:sp>
      <p:pic>
        <p:nvPicPr>
          <p:cNvPr id="1026" name="Picture 2" descr="J:\DIPRO\Fotos\PROCAP - 2012\PIC\CURSO\DSC097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2619" y="3745302"/>
            <a:ext cx="2355970" cy="1766978"/>
          </a:xfrm>
          <a:prstGeom prst="rect">
            <a:avLst/>
          </a:prstGeom>
          <a:noFill/>
        </p:spPr>
      </p:pic>
      <p:pic>
        <p:nvPicPr>
          <p:cNvPr id="13" name="Picture 2" descr="C:\Users\Boanerges\Pictures\PIC\DSC_3546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4tsbH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BgQAAAQJAABVFAAA0RMAABAAAAAmAAAACAAAAP//////////"/>
              </a:ext>
            </a:extLst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15500" y="3691195"/>
            <a:ext cx="2651125" cy="17557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48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wCcYx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48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sFRaM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48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1BgAAmQEAAGIyAAD0BQAAEAAAACYAAAAIAAAA//////////8="/>
              </a:ext>
            </a:extLst>
          </p:cNvSpPr>
          <p:nvPr/>
        </p:nvSpPr>
        <p:spPr>
          <a:xfrm>
            <a:off x="1049655" y="259715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pic>
        <p:nvPicPr>
          <p:cNvPr id="5" name="Shape 489" descr="https://encrypted-tbn3.gstatic.com/images?q=tbn:ANd9GcTQKeVYAQ6Rdcw-XCDmcBg_jOINCC_Fh6xi5IXUPe0-Et806eR_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j7Gmd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NhIAADsNAACwIgAA3hw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960370" y="2150745"/>
            <a:ext cx="2678430" cy="2541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Shape 490" descr="https://encrypted-tbn1.gstatic.com/images?q=tbn:ANd9GcS1YOGNc0WV0cnDaKT5CHp-YZbf7JVpVfsUjGxT0qf8gqOYB5sP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s4RTe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qSYAAJQJAAAyMgAAGRE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 rot="179999">
            <a:off x="6284595" y="1557020"/>
            <a:ext cx="1875155" cy="12223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49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uAgAAlR8AAOM1AACOIwAAEAAAACYAAAAIAAAA//////////8="/>
              </a:ext>
            </a:extLst>
          </p:cNvSpPr>
          <p:nvPr/>
        </p:nvSpPr>
        <p:spPr>
          <a:xfrm>
            <a:off x="394970" y="5133975"/>
            <a:ext cx="8364855" cy="645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 pitchFamily="2" charset="0"/>
                <a:ea typeface="Calibri" pitchFamily="2" charset="0"/>
                <a:cs typeface="Calibri" pitchFamily="2" charset="0"/>
              </a:rPr>
              <a:t>O trabalho prisional precisa qualificar os presos para o mercado de trabalho e deve assemelhar-se com o trabalho livre</a:t>
            </a:r>
          </a:p>
        </p:txBody>
      </p:sp>
      <p:pic>
        <p:nvPicPr>
          <p:cNvPr id="8" name="Shape 492" descr="http://vocevaientender.files.wordpress.com/2014/01/algemas-invisc3adveis.jpg?w=474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J2uIU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QQIAAF8HAADsDgAA3BE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366395" y="1198245"/>
            <a:ext cx="2059305" cy="17049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Shape 493"/>
          <p:cNvSpPr>
            <a:extLst>
              <a:ext uri="smNativeData">
                <pr:smNativeData xmlns="" xmlns:p14="http://schemas.microsoft.com/office/powerpoint/2010/main" xmlns:pr="smNativeData" val="SMDATA_13_2Z3UXRMAAAAlAAAA1AAAAA0AAAAAkAAAAEgAAACQAAAASAAAAAAAAAABAAAAAAAAAAEAAABQAAAAtDa6oGD8kT83iUFg5dDqPzOm/cUkQMg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DhdigAo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qtqGsMAAAAEAAAAAAAAAAAAAAAAAAAAAAAAAAeAAAAaAAAAAAAAAAAAAAAAAAAAAAAAAAAAAAAECcAABAnAAAAAAAAAAAAAAAAAAAAAAAAAAAAAAAAAAAAAAAAAAAAABQAAAAAAAAAwMD/AAAAAABkAAAAMgAAAAAAAABkAAAAAAAAAH9/fwAKAAAAHwAAAFQAAABPgb0F////AQAAAAAAAAAAAAAAAAAAAAAAAAAAAAAAAAAAAAAAAAAAOF2KAH9/fwAfSX0DzMzMAMDA/wB/f38AAAAAAAAAAAAAAAAAAAAAAAAAAAAhAAAAGAAAABQAAAAOJAAA2hMAALktAABbGAAAEAAAACYAAAAIAAAA//////////8="/>
              </a:ext>
            </a:extLst>
          </p:cNvSpPr>
          <p:nvPr/>
        </p:nvSpPr>
        <p:spPr>
          <a:xfrm rot="13860001">
            <a:off x="6280785" y="2807335"/>
            <a:ext cx="732155" cy="1571625"/>
          </a:xfrm>
          <a:prstGeom prst="curvedRightArrow">
            <a:avLst>
              <a:gd name="adj1" fmla="val 16564"/>
              <a:gd name="adj2" fmla="val 20334"/>
              <a:gd name="adj3" fmla="val 16200"/>
            </a:avLst>
          </a:prstGeom>
          <a:solidFill>
            <a:schemeClr val="accent1"/>
          </a:solidFill>
          <a:ln w="25400" cap="flat" cmpd="sng" algn="ctr">
            <a:solidFill>
              <a:srgbClr val="385D8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Shape 494"/>
          <p:cNvSpPr>
            <a:extLst>
              <a:ext uri="smNativeData">
                <pr:smNativeData xmlns="" xmlns:p14="http://schemas.microsoft.com/office/powerpoint/2010/main" xmlns:pr="smNativeData" val="SMDATA_13_2Z3UXRMAAAAlAAAA1QAAAA0AAAAAkAAAAEgAAACQAAAASAAAAAAAAAABAAAAAAAAAAEAAABQAAAAYCsJGkGxkT8Sg8DKoUXuP5Tj9ghdEMg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DhdigAo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OF2KAH9/fwAfSX0DzMzMAMDA/wB/f38AAAAAAAAAAAAAAAAAAAAAAAAAAAAhAAAAGAAAABQAAAAUCgAArREAAJIOAABnGwAAEAAAACYAAAAIAAAA//////////8="/>
              </a:ext>
            </a:extLst>
          </p:cNvSpPr>
          <p:nvPr/>
        </p:nvSpPr>
        <p:spPr>
          <a:xfrm rot="8160000">
            <a:off x="1638300" y="2873375"/>
            <a:ext cx="730250" cy="1581150"/>
          </a:xfrm>
          <a:prstGeom prst="curvedLeftArrow">
            <a:avLst>
              <a:gd name="adj1" fmla="val 16612"/>
              <a:gd name="adj2" fmla="val 20353"/>
              <a:gd name="adj3" fmla="val 5400"/>
            </a:avLst>
          </a:prstGeom>
          <a:solidFill>
            <a:schemeClr val="accent1"/>
          </a:solidFill>
          <a:ln w="25400" cap="flat" cmpd="sng" algn="ctr">
            <a:solidFill>
              <a:srgbClr val="385D8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Shape 495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aAQAABBUAAPYJAAD9GAAAEAAAACYAAAAIAAAA//////////8="/>
              </a:ext>
            </a:extLst>
          </p:cNvSpPr>
          <p:nvPr/>
        </p:nvSpPr>
        <p:spPr>
          <a:xfrm>
            <a:off x="179070" y="3416300"/>
            <a:ext cx="1440180" cy="645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 pitchFamily="2" charset="0"/>
                <a:ea typeface="Calibri" pitchFamily="2" charset="0"/>
                <a:cs typeface="Calibri" pitchFamily="2" charset="0"/>
              </a:rPr>
              <a:t>menor reincidência</a:t>
            </a:r>
          </a:p>
        </p:txBody>
      </p:sp>
      <p:sp>
        <p:nvSpPr>
          <p:cNvPr id="12" name="Shape 49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vLAAAWhEAABs3AAC8GAAAEAAAACYAAAAIAAAA//////////8="/>
              </a:ext>
            </a:extLst>
          </p:cNvSpPr>
          <p:nvPr/>
        </p:nvSpPr>
        <p:spPr>
          <a:xfrm>
            <a:off x="7223125" y="2820670"/>
            <a:ext cx="173482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 pitchFamily="2" charset="0"/>
                <a:ea typeface="Calibri" pitchFamily="2" charset="0"/>
                <a:cs typeface="Calibri" pitchFamily="2" charset="0"/>
              </a:rPr>
              <a:t>maior facilidade em ingressar no mercado de trabalho</a:t>
            </a:r>
          </a:p>
        </p:txBody>
      </p:sp>
      <p:pic>
        <p:nvPicPr>
          <p:cNvPr id="13" name="Shape 49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V6riu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GgEAADsAAAA/BwAA1wY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79070" y="37465"/>
            <a:ext cx="998855" cy="10744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Shape 498" descr="C:\Users\rock\Pictures\Unidades Penais\PROCAP\PIC\Curso\DSC09771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GDVu2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NhIAAL0SAABVIwAAlR8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2960370" y="3046095"/>
            <a:ext cx="2783205" cy="20878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Imagem 14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4wx+o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4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vhl8D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54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2cpRZ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54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pBgAANgEAAJYyAACRBQAAEAAAACYAAAAIAAAA//////////8="/>
              </a:ext>
            </a:extLst>
          </p:cNvSpPr>
          <p:nvPr/>
        </p:nvSpPr>
        <p:spPr>
          <a:xfrm>
            <a:off x="1082675" y="196850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547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iAQAAzQcAAAA2AAAoDAAAEAAAACYAAAAIAAAA//////////8="/>
              </a:ext>
            </a:extLst>
          </p:cNvSpPr>
          <p:nvPr/>
        </p:nvSpPr>
        <p:spPr>
          <a:xfrm>
            <a:off x="224790" y="1268095"/>
            <a:ext cx="85534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PROCAP – PROJETO DE IMPLANTAÇÃO E CAPACITAÇÃO DE OFICINAS PERMANENTES - 2012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2012</a:t>
            </a:r>
          </a:p>
        </p:txBody>
      </p:sp>
      <p:pic>
        <p:nvPicPr>
          <p:cNvPr id="6" name="Shape 548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CQEAAE4AAAAuBwAA6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" y="49530"/>
            <a:ext cx="998855" cy="10750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54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hAgAA+xUAAGUOAAB/FwAAEAAAACYAAAAIAAAA//////////8="/>
              </a:ext>
            </a:extLst>
          </p:cNvSpPr>
          <p:nvPr/>
        </p:nvSpPr>
        <p:spPr>
          <a:xfrm>
            <a:off x="467995" y="3573145"/>
            <a:ext cx="187198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COSTURA - PEM</a:t>
            </a:r>
          </a:p>
        </p:txBody>
      </p:sp>
      <p:sp>
        <p:nvSpPr>
          <p:cNvPr id="8" name="Shape 550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AFwAA+xUAAFMiAAB/FwAAEAAAACYAAAAIAAAA//////////8="/>
              </a:ext>
            </a:extLst>
          </p:cNvSpPr>
          <p:nvPr/>
        </p:nvSpPr>
        <p:spPr>
          <a:xfrm>
            <a:off x="3779520" y="3573145"/>
            <a:ext cx="180022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PANIFICAÇÃO - PIC</a:t>
            </a:r>
          </a:p>
        </p:txBody>
      </p:sp>
      <p:sp>
        <p:nvSpPr>
          <p:cNvPr id="9" name="Shape 55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IsoWY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jJwAAiBUAAJczAAAMFwAAEAAAACYAAAAIAAAA//////////8="/>
              </a:ext>
            </a:extLst>
          </p:cNvSpPr>
          <p:nvPr/>
        </p:nvSpPr>
        <p:spPr>
          <a:xfrm>
            <a:off x="6443345" y="3500120"/>
            <a:ext cx="194310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COSTURA – PEL </a:t>
            </a:r>
          </a:p>
        </p:txBody>
      </p:sp>
      <p:sp>
        <p:nvSpPr>
          <p:cNvPr id="10" name="Shape 55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pG2K0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pIAAAZyEAAG0sAADrIgAAEAAAACYAAAAIAAAA//////////8="/>
              </a:ext>
            </a:extLst>
          </p:cNvSpPr>
          <p:nvPr/>
        </p:nvSpPr>
        <p:spPr>
          <a:xfrm>
            <a:off x="5349875" y="5429885"/>
            <a:ext cx="187198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PANIFICAÇÃO – PFP </a:t>
            </a:r>
          </a:p>
        </p:txBody>
      </p:sp>
      <p:sp>
        <p:nvSpPr>
          <p:cNvPr id="11" name="Shape 55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DCgAAqiEAAMoZAACeIwAAEAAAACYAAAAIAAAA//////////8="/>
              </a:ext>
            </a:extLst>
          </p:cNvSpPr>
          <p:nvPr/>
        </p:nvSpPr>
        <p:spPr>
          <a:xfrm>
            <a:off x="1708785" y="5472430"/>
            <a:ext cx="2483485" cy="317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TIJOLOS ECOLÓGICOS – PEPG-UP</a:t>
            </a:r>
          </a:p>
        </p:txBody>
      </p:sp>
      <p:pic>
        <p:nvPicPr>
          <p:cNvPr id="12" name="Shape 554" descr="DSC09766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w//3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XRYAADwMAADiIgAAnxU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635375" y="1988820"/>
            <a:ext cx="2035175" cy="1525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Shape 555" descr="a_002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oycAADwMAAAoNAAAnxU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6443345" y="1988820"/>
            <a:ext cx="2035175" cy="1525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Shape 556" descr="P8200181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4QIAADwMAABmDwAAnxU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467995" y="1988820"/>
            <a:ext cx="2035175" cy="1525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Shape 557" descr="Imagens 006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///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aQoAAMAXAAB+GAAAJSE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1692275" y="3860800"/>
            <a:ext cx="2289175" cy="1527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Imagem 16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Picture 3" descr="C:\Users\Boanerges\Pictures\Trabalho\Unidades Penais\PFP\Panificação\Curso\DSC_3209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QB8AAOcXAABtLQAASyEAABAAAAAmAAAACAAAAP//////////"/>
              </a:ext>
            </a:extLst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80000" y="3885565"/>
            <a:ext cx="2304415" cy="15265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73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BAP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1wjAABAOAAAXy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48020"/>
            <a:ext cx="9156700" cy="11398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574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575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X/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UBgAAewEAAIEyAADWBQAAEAAAACYAAAAIAAAA//////////8="/>
              </a:ext>
            </a:extLst>
          </p:cNvSpPr>
          <p:nvPr/>
        </p:nvSpPr>
        <p:spPr>
          <a:xfrm>
            <a:off x="1069340" y="240665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57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/tVTg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RAQAAtwcAAHs1AAASDAAAEAAAACYAAAAIAAAA//////////8="/>
              </a:ext>
            </a:extLst>
          </p:cNvSpPr>
          <p:nvPr/>
        </p:nvSpPr>
        <p:spPr>
          <a:xfrm>
            <a:off x="295275" y="1254125"/>
            <a:ext cx="839851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PROCAP – PROJETO DE IMPLANTAÇÃO E CAPACITAÇÃO DE OFICINAS PEMANENTES - 2015 </a:t>
            </a:r>
          </a:p>
        </p:txBody>
      </p:sp>
      <p:pic>
        <p:nvPicPr>
          <p:cNvPr id="6" name="Shape 57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B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3gAAAHcAAAADBwAAEwc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" y="75565"/>
            <a:ext cx="998855" cy="10744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57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IS/cU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hAgAA+xUAAGUOAAB/FwAAEAAAACYAAAAIAAAA//////////8="/>
              </a:ext>
            </a:extLst>
          </p:cNvSpPr>
          <p:nvPr/>
        </p:nvSpPr>
        <p:spPr>
          <a:xfrm>
            <a:off x="467995" y="3573145"/>
            <a:ext cx="187198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PANIFICAÇÃO - CPIM</a:t>
            </a:r>
          </a:p>
        </p:txBody>
      </p:sp>
      <p:sp>
        <p:nvSpPr>
          <p:cNvPr id="8" name="Shape 57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YYA/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dFgAA+xUAAHAhAAB/FwAAEAAAACYAAAAIAAAA//////////8="/>
              </a:ext>
            </a:extLst>
          </p:cNvSpPr>
          <p:nvPr/>
        </p:nvSpPr>
        <p:spPr>
          <a:xfrm>
            <a:off x="3635375" y="3573145"/>
            <a:ext cx="180022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PANIFICAÇÃO - CRESF</a:t>
            </a:r>
          </a:p>
        </p:txBody>
      </p:sp>
      <p:sp>
        <p:nvSpPr>
          <p:cNvPr id="9" name="Shape 580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1r6I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iBUAAAo0AAAMFwAAEAAAACYAAAAIAAAA//////////8="/>
              </a:ext>
            </a:extLst>
          </p:cNvSpPr>
          <p:nvPr/>
        </p:nvSpPr>
        <p:spPr>
          <a:xfrm>
            <a:off x="6516370" y="3500120"/>
            <a:ext cx="194310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PANIFICAÇÃO -  PEPG-US</a:t>
            </a:r>
          </a:p>
        </p:txBody>
      </p:sp>
      <p:sp>
        <p:nvSpPr>
          <p:cNvPr id="10" name="Shape 58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hAgAAfyEAAGUOAAACIwAAEAAAACYAAAAIAAAA//////////8="/>
              </a:ext>
            </a:extLst>
          </p:cNvSpPr>
          <p:nvPr/>
        </p:nvSpPr>
        <p:spPr>
          <a:xfrm>
            <a:off x="467995" y="5445125"/>
            <a:ext cx="187198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MARCENARIA - PCE</a:t>
            </a:r>
          </a:p>
        </p:txBody>
      </p:sp>
      <p:sp>
        <p:nvSpPr>
          <p:cNvPr id="11" name="Shape 58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sFQAAfyEAAFMiAAACIwAAEAAAACYAAAAIAAAA//////////8="/>
              </a:ext>
            </a:extLst>
          </p:cNvSpPr>
          <p:nvPr/>
        </p:nvSpPr>
        <p:spPr>
          <a:xfrm>
            <a:off x="3563620" y="5445125"/>
            <a:ext cx="201612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COSTURA - PECO</a:t>
            </a:r>
          </a:p>
        </p:txBody>
      </p:sp>
      <p:sp>
        <p:nvSpPr>
          <p:cNvPr id="12" name="Shape 58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K38XU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DiEAAH00AACSIgAAEAAAACYAAAAIAAAA//////////8="/>
              </a:ext>
            </a:extLst>
          </p:cNvSpPr>
          <p:nvPr/>
        </p:nvSpPr>
        <p:spPr>
          <a:xfrm>
            <a:off x="6516370" y="5373370"/>
            <a:ext cx="201612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FRALDAS – PFP E PCE-UP</a:t>
            </a:r>
          </a:p>
        </p:txBody>
      </p:sp>
      <p:pic>
        <p:nvPicPr>
          <p:cNvPr id="13" name="Shape 584" descr="_DSC1102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/gEAADwMAAApEAAAnxU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1988820"/>
            <a:ext cx="2303145" cy="1525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Shape 586" descr="_DSC0970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///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/gEAAMAXAAApEAAAJSE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3860800"/>
            <a:ext cx="2303145" cy="1527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Shape 587" descr="_DSC0928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//w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wiYAAE8XAADuNAAAsiA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6300470" y="3789045"/>
            <a:ext cx="2303780" cy="1525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Imagem 18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Picture 2" descr="F:\PROCAP - 2015\PECO\EQUIPAMENTOS\IMG-20190207-WA0021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2xQAAFgXAAD2IgAAvCAAABAAAAAmAAAACAAAAP//////////"/>
              </a:ext>
            </a:extLst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90265" y="3794760"/>
            <a:ext cx="2292985" cy="15265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Picture 3" descr="F:\PROCAP - 2015\PEPG-US\IMG-20190531-WA0014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7/wM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ZSYAAOwLAABbNAAATxUAABAAAAAmAAAACAAAAP//////////"/>
              </a:ext>
            </a:extLst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41415" y="1938020"/>
            <a:ext cx="2269490" cy="1525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4" descr="F:\PROCAP - 2015\PFFP\EQUIPAMENTOS\IMG-20190510-WA0066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8RQAAEAMAAD2IgAApBUAABAAAAAmAAAACAAAAP//////////"/>
              </a:ext>
            </a:extLst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04235" y="1991360"/>
            <a:ext cx="2279015" cy="15265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73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BAP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1wjAABAOAAAXy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48020"/>
            <a:ext cx="9156700" cy="11398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574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575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X/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UBgAAewEAAIEyAADWBQAAEAAAACYAAAAIAAAA//////////8="/>
              </a:ext>
            </a:extLst>
          </p:cNvSpPr>
          <p:nvPr/>
        </p:nvSpPr>
        <p:spPr>
          <a:xfrm>
            <a:off x="1069340" y="240665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57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/tVTg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RAQAAtwcAAHs1AAASDAAAEAAAACYAAAAIAAAA//////////8="/>
              </a:ext>
            </a:extLst>
          </p:cNvSpPr>
          <p:nvPr/>
        </p:nvSpPr>
        <p:spPr>
          <a:xfrm>
            <a:off x="0" y="1340389"/>
            <a:ext cx="9143999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PROCAP – PROJETO DE IMPLANTAÇÃO </a:t>
            </a:r>
            <a:r>
              <a:rPr lang="en-US" sz="1600" b="1" dirty="0" smtClean="0"/>
              <a:t>OFICINAS PRODUTIVAS </a:t>
            </a:r>
            <a:r>
              <a:rPr lang="en-US" sz="1600" b="1" dirty="0"/>
              <a:t>PEMANENTES - </a:t>
            </a:r>
            <a:r>
              <a:rPr lang="en-US" sz="1600" b="1" dirty="0" smtClean="0"/>
              <a:t>2019 </a:t>
            </a:r>
            <a:endParaRPr lang="en-US" sz="1600" b="1" dirty="0"/>
          </a:p>
        </p:txBody>
      </p:sp>
      <p:pic>
        <p:nvPicPr>
          <p:cNvPr id="6" name="Shape 57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B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3gAAAHcAAAADBwAAEwc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" y="75565"/>
            <a:ext cx="998855" cy="10744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57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IS/cU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hAgAA+xUAAGUOAAB/FwAAEAAAACYAAAAIAAAA//////////8="/>
              </a:ext>
            </a:extLst>
          </p:cNvSpPr>
          <p:nvPr/>
        </p:nvSpPr>
        <p:spPr>
          <a:xfrm>
            <a:off x="467995" y="3573145"/>
            <a:ext cx="187198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/>
          </a:p>
        </p:txBody>
      </p:sp>
      <p:sp>
        <p:nvSpPr>
          <p:cNvPr id="8" name="Shape 57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YYA/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dFgAA+xUAAHAhAAB/FwAAEAAAACYAAAAIAAAA//////////8="/>
              </a:ext>
            </a:extLst>
          </p:cNvSpPr>
          <p:nvPr/>
        </p:nvSpPr>
        <p:spPr>
          <a:xfrm>
            <a:off x="3635375" y="3573145"/>
            <a:ext cx="180022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/>
          </a:p>
        </p:txBody>
      </p:sp>
      <p:sp>
        <p:nvSpPr>
          <p:cNvPr id="9" name="Shape 580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1r6I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iBUAAAo0AAAMFwAAEAAAACYAAAAIAAAA//////////8="/>
              </a:ext>
            </a:extLst>
          </p:cNvSpPr>
          <p:nvPr/>
        </p:nvSpPr>
        <p:spPr>
          <a:xfrm>
            <a:off x="6516370" y="3500120"/>
            <a:ext cx="194310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/>
          </a:p>
        </p:txBody>
      </p:sp>
      <p:sp>
        <p:nvSpPr>
          <p:cNvPr id="10" name="Shape 58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hAgAAfyEAAGUOAAACIwAAEAAAACYAAAAIAAAA//////////8="/>
              </a:ext>
            </a:extLst>
          </p:cNvSpPr>
          <p:nvPr/>
        </p:nvSpPr>
        <p:spPr>
          <a:xfrm>
            <a:off x="467995" y="5445125"/>
            <a:ext cx="187198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/>
          </a:p>
        </p:txBody>
      </p:sp>
      <p:sp>
        <p:nvSpPr>
          <p:cNvPr id="11" name="Shape 58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sFQAAfyEAAFMiAAACIwAAEAAAACYAAAAIAAAA//////////8="/>
              </a:ext>
            </a:extLst>
          </p:cNvSpPr>
          <p:nvPr/>
        </p:nvSpPr>
        <p:spPr>
          <a:xfrm>
            <a:off x="3563620" y="5445125"/>
            <a:ext cx="201612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/>
          </a:p>
        </p:txBody>
      </p:sp>
      <p:sp>
        <p:nvSpPr>
          <p:cNvPr id="12" name="Shape 58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K38XU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DiEAAH00AACSIgAAEAAAACYAAAAIAAAA//////////8="/>
              </a:ext>
            </a:extLst>
          </p:cNvSpPr>
          <p:nvPr/>
        </p:nvSpPr>
        <p:spPr>
          <a:xfrm>
            <a:off x="6516370" y="5373370"/>
            <a:ext cx="201612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/>
          </a:p>
        </p:txBody>
      </p:sp>
      <p:pic>
        <p:nvPicPr>
          <p:cNvPr id="16" name="Imagem 18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CaixaDeTexto 19"/>
          <p:cNvSpPr txBox="1"/>
          <p:nvPr/>
        </p:nvSpPr>
        <p:spPr>
          <a:xfrm>
            <a:off x="948907" y="1587260"/>
            <a:ext cx="736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PROPOSTA ENCAMINHADA PARA O MINISTÉRIO DA JUSTIÇA / DEPEN NACIONAL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95224" y="1820173"/>
            <a:ext cx="81002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rgbClr val="FF0000"/>
                </a:solidFill>
              </a:rPr>
              <a:t>OFICINAS DE CORTE E COSTURA</a:t>
            </a:r>
          </a:p>
          <a:p>
            <a:pPr>
              <a:buFontTx/>
              <a:buChar char="-"/>
            </a:pPr>
            <a:r>
              <a:rPr lang="pt-BR" sz="1000" b="1" dirty="0" smtClean="0"/>
              <a:t> PENITENCIÁRIA ESTADUAL DE PIRAQUARA I</a:t>
            </a:r>
          </a:p>
          <a:p>
            <a:pPr>
              <a:buFontTx/>
              <a:buChar char="-"/>
            </a:pPr>
            <a:r>
              <a:rPr lang="pt-BR" sz="1000" b="1" dirty="0" smtClean="0"/>
              <a:t> CASA DE CUSTÓDIA DE CURITIBA</a:t>
            </a:r>
          </a:p>
          <a:p>
            <a:pPr>
              <a:buFontTx/>
              <a:buChar char="-"/>
            </a:pPr>
            <a:r>
              <a:rPr lang="pt-BR" sz="1000" b="1" dirty="0" smtClean="0"/>
              <a:t> </a:t>
            </a:r>
            <a:r>
              <a:rPr lang="pt-BR" sz="1000" b="1" dirty="0" smtClean="0"/>
              <a:t>PENITENCIÁRIA FEMININA DE FOZ DO IGUAÇU – UNIDADE DE PROGRESSÃO</a:t>
            </a:r>
          </a:p>
          <a:p>
            <a:pPr>
              <a:buFontTx/>
              <a:buChar char="-"/>
            </a:pPr>
            <a:r>
              <a:rPr lang="pt-BR" sz="1000" b="1" dirty="0" smtClean="0"/>
              <a:t> </a:t>
            </a:r>
            <a:r>
              <a:rPr lang="pt-BR" sz="1000" b="1" dirty="0" smtClean="0"/>
              <a:t>PENITENCIÁRIA INDUSTRIAL DE GUARAPUAVA</a:t>
            </a:r>
          </a:p>
          <a:p>
            <a:pPr>
              <a:buFontTx/>
              <a:buChar char="-"/>
            </a:pPr>
            <a:r>
              <a:rPr lang="pt-BR" sz="1000" b="1" dirty="0" smtClean="0"/>
              <a:t> </a:t>
            </a:r>
            <a:r>
              <a:rPr lang="pt-BR" sz="1000" b="1" dirty="0" smtClean="0"/>
              <a:t>PENITENCIÁRIA ESTADUAL DE CASCAVEL</a:t>
            </a:r>
          </a:p>
          <a:p>
            <a:pPr>
              <a:buFontTx/>
              <a:buChar char="-"/>
            </a:pPr>
            <a:r>
              <a:rPr lang="pt-BR" sz="1000" b="1" dirty="0" smtClean="0"/>
              <a:t> PENITENCIÁRIA ESTADUAL DE </a:t>
            </a:r>
            <a:r>
              <a:rPr lang="pt-BR" sz="1000" b="1" dirty="0" smtClean="0"/>
              <a:t>FRANCISCO BELTRÃO</a:t>
            </a:r>
          </a:p>
          <a:p>
            <a:pPr>
              <a:buFontTx/>
              <a:buChar char="-"/>
            </a:pPr>
            <a:endParaRPr lang="pt-BR" sz="1000" b="1" dirty="0" smtClean="0"/>
          </a:p>
          <a:p>
            <a:r>
              <a:rPr lang="pt-BR" sz="1000" b="1" dirty="0" smtClean="0">
                <a:solidFill>
                  <a:srgbClr val="FF0000"/>
                </a:solidFill>
              </a:rPr>
              <a:t>OFICINAS DE ARTEFATOS DE CONCRETO</a:t>
            </a:r>
          </a:p>
          <a:p>
            <a:pPr>
              <a:buFontTx/>
              <a:buChar char="-"/>
            </a:pPr>
            <a:r>
              <a:rPr lang="pt-BR" sz="1000" b="1" dirty="0" smtClean="0"/>
              <a:t> COLÔNIA PENAL AGROINDUSTRIAL DO PARANÁ</a:t>
            </a:r>
          </a:p>
          <a:p>
            <a:pPr>
              <a:buFontTx/>
              <a:buChar char="-"/>
            </a:pPr>
            <a:r>
              <a:rPr lang="pt-BR" sz="1000" b="1" dirty="0" smtClean="0"/>
              <a:t> COLÔNIA PENAL INDUSTRIAL DE MARINGÁ </a:t>
            </a:r>
          </a:p>
          <a:p>
            <a:pPr>
              <a:buFontTx/>
              <a:buChar char="-"/>
            </a:pPr>
            <a:r>
              <a:rPr lang="pt-BR" sz="1000" b="1" dirty="0" smtClean="0"/>
              <a:t> PENITENCIÁRIA </a:t>
            </a:r>
            <a:r>
              <a:rPr lang="pt-BR" sz="1000" b="1" dirty="0" smtClean="0"/>
              <a:t>ESTADUAL DE </a:t>
            </a:r>
            <a:r>
              <a:rPr lang="pt-BR" sz="1000" b="1" dirty="0" smtClean="0"/>
              <a:t>CASCAVEL</a:t>
            </a:r>
          </a:p>
          <a:p>
            <a:pPr>
              <a:buFontTx/>
              <a:buChar char="-"/>
            </a:pPr>
            <a:r>
              <a:rPr lang="pt-BR" sz="1000" b="1" dirty="0" smtClean="0"/>
              <a:t> CADEIA  PÚBLICA DE CORNÉLIO PROCÓPIO</a:t>
            </a:r>
          </a:p>
          <a:p>
            <a:pPr>
              <a:buFontTx/>
              <a:buChar char="-"/>
            </a:pPr>
            <a:endParaRPr lang="pt-BR" sz="1000" b="1" dirty="0" smtClean="0"/>
          </a:p>
          <a:p>
            <a:r>
              <a:rPr lang="pt-BR" sz="1000" b="1" dirty="0" smtClean="0">
                <a:solidFill>
                  <a:srgbClr val="FF0000"/>
                </a:solidFill>
              </a:rPr>
              <a:t>OFICINAS DE MARCENARIA</a:t>
            </a:r>
          </a:p>
          <a:p>
            <a:pPr>
              <a:buFontTx/>
              <a:buChar char="-"/>
            </a:pPr>
            <a:r>
              <a:rPr lang="pt-BR" sz="1000" b="1" dirty="0" smtClean="0"/>
              <a:t> </a:t>
            </a:r>
            <a:r>
              <a:rPr lang="pt-BR" sz="1000" b="1" dirty="0" smtClean="0"/>
              <a:t>PENITENCIÁRIA ESTADUAL DE </a:t>
            </a:r>
            <a:r>
              <a:rPr lang="pt-BR" sz="1000" b="1" dirty="0" smtClean="0"/>
              <a:t>CRUZEIRO DO OESTE</a:t>
            </a:r>
          </a:p>
          <a:p>
            <a:pPr>
              <a:buFontTx/>
              <a:buChar char="-"/>
            </a:pPr>
            <a:r>
              <a:rPr lang="pt-BR" sz="1000" b="1" dirty="0" smtClean="0"/>
              <a:t> </a:t>
            </a:r>
            <a:r>
              <a:rPr lang="pt-BR" sz="1000" b="1" dirty="0" smtClean="0"/>
              <a:t>COLÔNIA PENAL AGROINDUSTRIAL DO </a:t>
            </a:r>
            <a:r>
              <a:rPr lang="pt-BR" sz="1000" b="1" dirty="0" smtClean="0"/>
              <a:t>PARANÁ</a:t>
            </a:r>
          </a:p>
          <a:p>
            <a:pPr>
              <a:buFontTx/>
              <a:buChar char="-"/>
            </a:pPr>
            <a:endParaRPr lang="pt-BR" sz="1000" b="1" dirty="0" smtClean="0"/>
          </a:p>
          <a:p>
            <a:r>
              <a:rPr lang="pt-BR" sz="1000" b="1" dirty="0" smtClean="0">
                <a:solidFill>
                  <a:srgbClr val="FF0000"/>
                </a:solidFill>
              </a:rPr>
              <a:t>OFICINA DE PRODUTOS DE LIMPEZA</a:t>
            </a:r>
          </a:p>
          <a:p>
            <a:pPr>
              <a:buFontTx/>
              <a:buChar char="-"/>
            </a:pPr>
            <a:r>
              <a:rPr lang="pt-BR" sz="1000" b="1" dirty="0" smtClean="0"/>
              <a:t> </a:t>
            </a:r>
            <a:r>
              <a:rPr lang="pt-BR" sz="1000" b="1" dirty="0" smtClean="0"/>
              <a:t>PENITENCIÁRIA </a:t>
            </a:r>
            <a:r>
              <a:rPr lang="pt-BR" sz="1000" b="1" dirty="0" smtClean="0"/>
              <a:t>CENTRAL DO ESTADO – UNIDADE DE SEGURANÇA</a:t>
            </a:r>
          </a:p>
          <a:p>
            <a:pPr>
              <a:buFontTx/>
              <a:buChar char="-"/>
            </a:pPr>
            <a:r>
              <a:rPr lang="pt-BR" sz="1000" b="1" dirty="0" smtClean="0"/>
              <a:t> PENITENCIÁRIA </a:t>
            </a:r>
            <a:r>
              <a:rPr lang="pt-BR" sz="1000" b="1" dirty="0" smtClean="0"/>
              <a:t>ESTADUAL DE </a:t>
            </a:r>
            <a:r>
              <a:rPr lang="pt-BR" sz="1000" b="1" dirty="0" smtClean="0"/>
              <a:t>CASCAVEL</a:t>
            </a:r>
          </a:p>
          <a:p>
            <a:pPr>
              <a:buFontTx/>
              <a:buChar char="-"/>
            </a:pPr>
            <a:r>
              <a:rPr lang="pt-BR" sz="1000" b="1" dirty="0" smtClean="0"/>
              <a:t> PENITENCIÁRIA </a:t>
            </a:r>
            <a:r>
              <a:rPr lang="pt-BR" sz="1000" b="1" dirty="0" smtClean="0"/>
              <a:t>ESTADUAL DE </a:t>
            </a:r>
            <a:r>
              <a:rPr lang="pt-BR" sz="1000" b="1" dirty="0" smtClean="0"/>
              <a:t>LONDRINA</a:t>
            </a:r>
          </a:p>
          <a:p>
            <a:pPr>
              <a:buFontTx/>
              <a:buChar char="-"/>
            </a:pPr>
            <a:endParaRPr lang="pt-BR" sz="1000" b="1" dirty="0" smtClean="0"/>
          </a:p>
          <a:p>
            <a:r>
              <a:rPr lang="pt-BR" sz="1000" b="1" dirty="0" smtClean="0">
                <a:solidFill>
                  <a:srgbClr val="FF0000"/>
                </a:solidFill>
              </a:rPr>
              <a:t>OFICINA DE SERRALHERIA</a:t>
            </a:r>
          </a:p>
          <a:p>
            <a:r>
              <a:rPr lang="pt-BR" sz="1000" b="1" dirty="0" smtClean="0"/>
              <a:t>- </a:t>
            </a:r>
            <a:r>
              <a:rPr lang="pt-BR" sz="1000" b="1" dirty="0" smtClean="0"/>
              <a:t>COLÔNIA PENAL AGROINDUSTRIAL DO PARANÁ</a:t>
            </a:r>
            <a:endParaRPr lang="pt-BR" sz="1000" b="1" dirty="0" smtClean="0"/>
          </a:p>
          <a:p>
            <a:r>
              <a:rPr lang="pt-BR" sz="1000" b="1" dirty="0" smtClean="0"/>
              <a:t> </a:t>
            </a:r>
            <a:endParaRPr lang="pt-B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03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AAAAACMjAABUOAAAM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18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504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505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SiQKo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iBgAAbgEAAE8yAADJBQAAEAAAACYAAAAIAAAA//////////8="/>
              </a:ext>
            </a:extLst>
          </p:cNvSpPr>
          <p:nvPr/>
        </p:nvSpPr>
        <p:spPr>
          <a:xfrm>
            <a:off x="1037590" y="232410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50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O2nfs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LAQAAsQgAACU3AAAnCwAAEAAAACYAAAAIAAAA//////////8="/>
              </a:ext>
            </a:extLst>
          </p:cNvSpPr>
          <p:nvPr/>
        </p:nvSpPr>
        <p:spPr>
          <a:xfrm>
            <a:off x="250825" y="1412875"/>
            <a:ext cx="871347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CURSOS DE QUALIFICAÇÃO PROFISSIONAL</a:t>
            </a:r>
          </a:p>
        </p:txBody>
      </p:sp>
      <p:pic>
        <p:nvPicPr>
          <p:cNvPr id="6" name="Shape 50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iwEAADsAAACvBwAA1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37465"/>
            <a:ext cx="998220" cy="10744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50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1PxpY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hAgAA+xUAAGUOAAB/FwAAEAAAACYAAAAIAAAA//////////8="/>
              </a:ext>
            </a:extLst>
          </p:cNvSpPr>
          <p:nvPr/>
        </p:nvSpPr>
        <p:spPr>
          <a:xfrm>
            <a:off x="467995" y="3573145"/>
            <a:ext cx="187198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PANIFICAÇÃO - PIC </a:t>
            </a:r>
          </a:p>
        </p:txBody>
      </p:sp>
      <p:sp>
        <p:nvSpPr>
          <p:cNvPr id="8" name="Shape 50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//AQ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FgAA+xUAABwgAAB/FwAAEAAAACYAAAAIAAAA//////////8="/>
              </a:ext>
            </a:extLst>
          </p:cNvSpPr>
          <p:nvPr/>
        </p:nvSpPr>
        <p:spPr>
          <a:xfrm>
            <a:off x="3708400" y="3573145"/>
            <a:ext cx="151130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COSTURA - PEL</a:t>
            </a:r>
          </a:p>
        </p:txBody>
      </p:sp>
      <p:sp>
        <p:nvSpPr>
          <p:cNvPr id="9" name="Shape 510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FArRV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PJgAA+xUAAF41AAB/FwAAEAAAACYAAAAIAAAA//////////8="/>
              </a:ext>
            </a:extLst>
          </p:cNvSpPr>
          <p:nvPr/>
        </p:nvSpPr>
        <p:spPr>
          <a:xfrm>
            <a:off x="6227445" y="3573145"/>
            <a:ext cx="244792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REVESTIMENTO CERÃMICO - CPAI</a:t>
            </a:r>
          </a:p>
        </p:txBody>
      </p:sp>
      <p:sp>
        <p:nvSpPr>
          <p:cNvPr id="10" name="Shape 51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vlnqg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hAgAAfyEAAGUOAAACIwAAEAAAACYAAAAIAAAA//////////8="/>
              </a:ext>
            </a:extLst>
          </p:cNvSpPr>
          <p:nvPr/>
        </p:nvSpPr>
        <p:spPr>
          <a:xfrm>
            <a:off x="467995" y="5445125"/>
            <a:ext cx="187198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COSTURA - CRESF</a:t>
            </a:r>
          </a:p>
        </p:txBody>
      </p:sp>
      <p:sp>
        <p:nvSpPr>
          <p:cNvPr id="11" name="Shape 51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aH51g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sFQAAfyEAAFMiAAACIwAAEAAAACYAAAAIAAAA//////////8="/>
              </a:ext>
            </a:extLst>
          </p:cNvSpPr>
          <p:nvPr/>
        </p:nvSpPr>
        <p:spPr>
          <a:xfrm>
            <a:off x="3563620" y="5445125"/>
            <a:ext cx="201612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COSTURA - PEM</a:t>
            </a:r>
          </a:p>
        </p:txBody>
      </p:sp>
      <p:sp>
        <p:nvSpPr>
          <p:cNvPr id="12" name="Shape 51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DiEAAH00AACSIgAAEAAAACYAAAAIAAAA//////////8="/>
              </a:ext>
            </a:extLst>
          </p:cNvSpPr>
          <p:nvPr/>
        </p:nvSpPr>
        <p:spPr>
          <a:xfrm>
            <a:off x="6516370" y="5373370"/>
            <a:ext cx="201612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PANIFICAÇÃO - PFP</a:t>
            </a:r>
          </a:p>
        </p:txBody>
      </p:sp>
      <p:pic>
        <p:nvPicPr>
          <p:cNvPr id="13" name="Shape 514" descr="DSC09770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4QIAADwMAABmDwAAnxU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467995" y="1988820"/>
            <a:ext cx="2035175" cy="1525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Shape 515" descr="a_004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mBQAADwMAABTIgAAnxU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3347720" y="1988820"/>
            <a:ext cx="2232025" cy="1525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Shape 516" descr="Máquina 1006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m/w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wiYAADwMAADXNAAAnxU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6300470" y="1988820"/>
            <a:ext cx="2289175" cy="1525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Shape 517" descr="4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4QIAAMAXAABmDwAAJSE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467995" y="3860800"/>
            <a:ext cx="2035175" cy="1527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Shape 518" descr="P8200181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mBQAAMAXAABTIgAAJSE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3347720" y="3860800"/>
            <a:ext cx="2232025" cy="1527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Imagem 18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M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2" descr="C:\Users\Boanerges\Pictures\Trabalho\Unidades Penais\PFP\Panificação\Curso\DSC_3204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ICcAAKQXAABNNQAACCEAABAAAAAmAAAACAAAAP//////////"/>
              </a:ext>
            </a:extLst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60160" y="3843020"/>
            <a:ext cx="2304415" cy="15265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644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5/wY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64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64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YxQMk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UBgAASwEAAIEyAACmBQAAEAAAACYAAAAIAAAA//////////8="/>
              </a:ext>
            </a:extLst>
          </p:cNvSpPr>
          <p:nvPr/>
        </p:nvSpPr>
        <p:spPr>
          <a:xfrm>
            <a:off x="1069340" y="210185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647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MWapd4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LAQAAjRAAACU3AAC5GwAAEAAAACYAAAAIAAAA//////////8="/>
              </a:ext>
            </a:extLst>
          </p:cNvSpPr>
          <p:nvPr/>
        </p:nvSpPr>
        <p:spPr>
          <a:xfrm>
            <a:off x="250825" y="2690495"/>
            <a:ext cx="8713470" cy="181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/>
          </a:p>
        </p:txBody>
      </p:sp>
      <p:pic>
        <p:nvPicPr>
          <p:cNvPr id="6" name="Shape 648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3gAAAGMAAAADBwAA/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" y="62865"/>
            <a:ext cx="998855" cy="10744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Imagem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E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iwEAAJ0LAABlEAAA1SI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1887855"/>
            <a:ext cx="2414270" cy="37744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Imagem 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IScAAG0LAAB7NwAAriI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6360795" y="1857375"/>
            <a:ext cx="2658110" cy="37801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CaixaDeTexto 3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1N2h8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B9EQAAjAsAAJAmAADVIgAAECAAACYAAAAIAAAA//////////8="/>
              </a:ext>
            </a:extLst>
          </p:cNvSpPr>
          <p:nvPr/>
        </p:nvSpPr>
        <p:spPr>
          <a:xfrm>
            <a:off x="2842895" y="1877060"/>
            <a:ext cx="3425825" cy="37852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pt-BR" sz="2000"/>
              <a:t>O Começar de Novo visa à sensibilização de órgãos públicos e da sociedade civil para que forneçam postos de trabalho e cursos de capacitação profissional para presos e egressos do sistema carcerário. O objetivo do programa é promover a cidadania e consequentemente reduzir a reincidência de crimes</a:t>
            </a:r>
          </a:p>
        </p:txBody>
      </p:sp>
      <p:sp>
        <p:nvSpPr>
          <p:cNvPr id="10" name="CaixaDeTexto 4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P/AI8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CqCgAADwgAAKwtAADmCgAAECAAACYAAAAIAAAA//////////8="/>
              </a:ext>
            </a:extLst>
          </p:cNvSpPr>
          <p:nvPr/>
        </p:nvSpPr>
        <p:spPr>
          <a:xfrm>
            <a:off x="1733550" y="1310005"/>
            <a:ext cx="569087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pt-BR" sz="2400" b="1"/>
              <a:t>COMEÇAR DE NOVO - CNJ</a:t>
            </a:r>
          </a:p>
        </p:txBody>
      </p:sp>
      <p:pic>
        <p:nvPicPr>
          <p:cNvPr id="11" name="Imagem 10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+8S7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52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h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4wl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6103620"/>
            <a:ext cx="9156700" cy="767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153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154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dBQAAXAEAAMoxAAC3BQAAEAAAACYAAAAIAAAA//////////8="/>
              </a:ext>
            </a:extLst>
          </p:cNvSpPr>
          <p:nvPr/>
        </p:nvSpPr>
        <p:spPr>
          <a:xfrm>
            <a:off x="953135" y="220980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pic>
        <p:nvPicPr>
          <p:cNvPr id="5" name="Shape 155" descr="http://4.bp.blogspot.com/-9828yVoHbmU/TVqVqVRSjiI/AAAAAAAAAoo/y2AQ6o1VLhg/s400/SETAS3%255B1%255D.gif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3QUAAJkHAAD5LwAASyM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953135" y="1235075"/>
            <a:ext cx="6845300" cy="45021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Shape 15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QHAAAPAwAAB8nAAB1DwAAEAAAACYAAAAIAAAA//////////8="/>
              </a:ext>
            </a:extLst>
          </p:cNvSpPr>
          <p:nvPr/>
        </p:nvSpPr>
        <p:spPr>
          <a:xfrm>
            <a:off x="4643120" y="1988820"/>
            <a:ext cx="171640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PRÓPRIOS</a:t>
            </a:r>
          </a:p>
        </p:txBody>
      </p:sp>
      <p:sp>
        <p:nvSpPr>
          <p:cNvPr id="7" name="Shape 157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TAwAAbhEAANkRAACnFAAAEAAAACYAAAAIAAAA//////////8="/>
              </a:ext>
            </a:extLst>
          </p:cNvSpPr>
          <p:nvPr/>
        </p:nvSpPr>
        <p:spPr>
          <a:xfrm>
            <a:off x="621665" y="2833370"/>
            <a:ext cx="227965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Calibri" pitchFamily="2" charset="0"/>
                <a:ea typeface="Calibri" pitchFamily="2" charset="0"/>
                <a:cs typeface="Calibri" pitchFamily="2" charset="0"/>
              </a:rPr>
              <a:t>COO</a:t>
            </a:r>
            <a:r>
              <a:rPr lang="en-US" sz="2800" b="1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PERADOS</a:t>
            </a:r>
          </a:p>
        </p:txBody>
      </p:sp>
      <p:sp>
        <p:nvSpPr>
          <p:cNvPr id="8" name="Shape 15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1CQAADSYAAHcuAAClKQAAEAAAACYAAAAIAAAA//////////8="/>
              </a:ext>
            </a:extLst>
          </p:cNvSpPr>
          <p:nvPr/>
        </p:nvSpPr>
        <p:spPr>
          <a:xfrm>
            <a:off x="1577975" y="6185535"/>
            <a:ext cx="597535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CANTEIROS DE TRABALHO</a:t>
            </a:r>
          </a:p>
        </p:txBody>
      </p:sp>
      <p:sp>
        <p:nvSpPr>
          <p:cNvPr id="9" name="Shape 15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Fyv4ic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oFAAA8x0AABYiAAAqIQAAEAAAACYAAAAIAAAA//////////8="/>
              </a:ext>
            </a:extLst>
          </p:cNvSpPr>
          <p:nvPr/>
        </p:nvSpPr>
        <p:spPr>
          <a:xfrm>
            <a:off x="3276600" y="4868545"/>
            <a:ext cx="2264410" cy="5226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ARTESANATO</a:t>
            </a:r>
          </a:p>
        </p:txBody>
      </p:sp>
      <p:pic>
        <p:nvPicPr>
          <p:cNvPr id="10" name="Shape 160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wQAAAE4AAADlBgAA6w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22555" y="49530"/>
            <a:ext cx="998220" cy="10750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Shape 16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ltIHQ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xCAAAGBUAAJwQAABRGAAAEAAAACYAAAAIAAAA//////////8="/>
              </a:ext>
            </a:extLst>
          </p:cNvSpPr>
          <p:nvPr/>
        </p:nvSpPr>
        <p:spPr>
          <a:xfrm>
            <a:off x="1331595" y="3429000"/>
            <a:ext cx="136842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7,71%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2" name="Shape 16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3IwAAyA8AAJ4qAAD+EgAAEAAAACYAAAAIAAAA//////////8="/>
              </a:ext>
            </a:extLst>
          </p:cNvSpPr>
          <p:nvPr/>
        </p:nvSpPr>
        <p:spPr>
          <a:xfrm>
            <a:off x="5724525" y="2565400"/>
            <a:ext cx="120332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8,54%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3" name="Shape 16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ngDeU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wIQAALxwAAJ4qAABlHwAAEAAAACYAAAAIAAAA//////////8="/>
              </a:ext>
            </a:extLst>
          </p:cNvSpPr>
          <p:nvPr/>
        </p:nvSpPr>
        <p:spPr>
          <a:xfrm>
            <a:off x="5435600" y="4581525"/>
            <a:ext cx="149225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16,08%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4" name="CaixaDeTexto 2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LubMxo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AVEwAApxQAAAwmAADfFwAAECAAACYAAAAIAAAA//////////8="/>
              </a:ext>
            </a:extLst>
          </p:cNvSpPr>
          <p:nvPr/>
        </p:nvSpPr>
        <p:spPr>
          <a:xfrm>
            <a:off x="3101975" y="3357245"/>
            <a:ext cx="3082925" cy="523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r>
              <a:rPr lang="pt-BR" sz="2800" b="1" dirty="0">
                <a:latin typeface="Calibri" pitchFamily="2" charset="0"/>
                <a:ea typeface="Arial" pitchFamily="2" charset="0"/>
                <a:cs typeface="Calibri" pitchFamily="2" charset="0"/>
              </a:rPr>
              <a:t>TOTAL </a:t>
            </a:r>
            <a:r>
              <a:rPr lang="pt-BR" sz="2800" b="1" dirty="0" smtClean="0">
                <a:latin typeface="Calibri" pitchFamily="2" charset="0"/>
                <a:ea typeface="Arial" pitchFamily="2" charset="0"/>
                <a:cs typeface="Calibri" pitchFamily="2" charset="0"/>
              </a:rPr>
              <a:t>= 32,33%</a:t>
            </a:r>
            <a:endParaRPr lang="pt-BR" sz="2800" b="1" dirty="0">
              <a:latin typeface="Calibri" pitchFamily="2" charset="0"/>
              <a:ea typeface="Arial" pitchFamily="2" charset="0"/>
              <a:cs typeface="Calibri" pitchFamily="2" charset="0"/>
            </a:endParaRPr>
          </a:p>
        </p:txBody>
      </p:sp>
      <p:sp>
        <p:nvSpPr>
          <p:cNvPr id="15" name="CaixaDeTexto 3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DYIQAAFCIAAMNAAABMJQAAECAAACYAAAAIAAAA//////////8="/>
              </a:ext>
            </a:extLst>
          </p:cNvSpPr>
          <p:nvPr/>
        </p:nvSpPr>
        <p:spPr>
          <a:xfrm>
            <a:off x="5501640" y="5539740"/>
            <a:ext cx="5026025" cy="523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r>
              <a:rPr lang="pt-BR" sz="2800" b="1">
                <a:latin typeface="Calibri" pitchFamily="2" charset="0"/>
                <a:ea typeface="Arial" pitchFamily="2" charset="0"/>
                <a:cs typeface="Calibri" pitchFamily="2" charset="0"/>
              </a:rPr>
              <a:t>MONITORADOS = 89</a:t>
            </a:r>
          </a:p>
        </p:txBody>
      </p:sp>
      <p:pic>
        <p:nvPicPr>
          <p:cNvPr id="16" name="Imagem 17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gKSVZ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10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8fC/7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3Yl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6089650"/>
            <a:ext cx="9156700" cy="7810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111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ZrU89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11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HBgAAnwEAAPMxAAD6BQAAEAAAACYAAAAIAAAA//////////8="/>
              </a:ext>
            </a:extLst>
          </p:cNvSpPr>
          <p:nvPr/>
        </p:nvSpPr>
        <p:spPr>
          <a:xfrm>
            <a:off x="979805" y="263525"/>
            <a:ext cx="713994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DA SEGURANÇA PÚBLICA E ADMINISTRAÇÃO PENITENCIÁRIA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113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doaWo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Hf///9UCAAD9AAAAEAAAACYAAAAIAAAA//////////8="/>
              </a:ext>
            </a:extLst>
          </p:cNvSpPr>
          <p:nvPr/>
        </p:nvSpPr>
        <p:spPr>
          <a:xfrm>
            <a:off x="155575" y="-144145"/>
            <a:ext cx="30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" name="Shape 114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eNdRk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/PT///wXAAADDAAAEAAAACYAAAAIAAAA//////////8="/>
              </a:ext>
            </a:extLst>
          </p:cNvSpPr>
          <p:nvPr/>
        </p:nvSpPr>
        <p:spPr>
          <a:xfrm>
            <a:off x="155575" y="-17907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Shape 115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Owkms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lAQAA7PX//+wYAADzDAAAEAAAACYAAAAIAAAA//////////8="/>
              </a:ext>
            </a:extLst>
          </p:cNvSpPr>
          <p:nvPr/>
        </p:nvSpPr>
        <p:spPr>
          <a:xfrm>
            <a:off x="307975" y="-16383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" name="Shape 11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MiSbN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RwAAAGoAAABsBgAABwc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5085" y="67310"/>
            <a:ext cx="998855" cy="10750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Imagem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vafDn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dAIAAMULAABQEQAAkh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98780" y="1913255"/>
            <a:ext cx="2415540" cy="17557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CaixaDeTexto 2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KMEgc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DlAQAAewgAAL02AADxCgAAECAAACYAAAAIAAAA//////////8="/>
              </a:ext>
            </a:extLst>
          </p:cNvSpPr>
          <p:nvPr/>
        </p:nvSpPr>
        <p:spPr>
          <a:xfrm>
            <a:off x="307975" y="1378585"/>
            <a:ext cx="859028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r>
              <a:rPr lang="pt-BR" sz="2000" b="1"/>
              <a:t>CENTRO DE REGIME SEMIABERTO FEMININO DE CURITIBA - CRAF</a:t>
            </a:r>
          </a:p>
        </p:txBody>
      </p:sp>
      <p:pic>
        <p:nvPicPr>
          <p:cNvPr id="11" name="Imagem 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lu4rp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UhMAADYPAABYNgAA1CMAABAAAAAmAAAACAAAAP//////////"/>
              </a:ext>
            </a:extLst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0710" y="2472690"/>
            <a:ext cx="5693410" cy="33515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CaixaDeTexto 4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fQCN0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D1AAAAlxcAAM4SAABqJQAAECAAACYAAAAIAAAA//////////8="/>
              </a:ext>
            </a:extLst>
          </p:cNvSpPr>
          <p:nvPr/>
        </p:nvSpPr>
        <p:spPr>
          <a:xfrm>
            <a:off x="155575" y="3834765"/>
            <a:ext cx="2901315" cy="22472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pt-BR" sz="2000"/>
              <a:t>INTERDITADO O SEMIABERTO FEMININO - CRIADO O ESCRITÓRIO SOCIAL NOS MESMOS MOLDES DO ESPIRITO SANTO</a:t>
            </a:r>
          </a:p>
        </p:txBody>
      </p:sp>
      <p:pic>
        <p:nvPicPr>
          <p:cNvPr id="13" name="Imagem 1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hlzkr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39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F18T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3Yl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6089650"/>
            <a:ext cx="9156700" cy="7810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140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hbTv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14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gH3qw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JBQAAXAEAADYxAAC2BQAAEAAAACYAAAAIAAAA//////////8="/>
              </a:ext>
            </a:extLst>
          </p:cNvSpPr>
          <p:nvPr/>
        </p:nvSpPr>
        <p:spPr>
          <a:xfrm>
            <a:off x="859155" y="220980"/>
            <a:ext cx="7140575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DA SEGURANÇA PÚBLICA E ADMINISTRAÇÃO PENITENCIÁRIA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142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I9M4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Hf///9UCAAD9AAAAEAAAACYAAAAIAAAA//////////8="/>
              </a:ext>
            </a:extLst>
          </p:cNvSpPr>
          <p:nvPr/>
        </p:nvSpPr>
        <p:spPr>
          <a:xfrm>
            <a:off x="155575" y="-144145"/>
            <a:ext cx="30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" name="Shape 143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/PT///wXAAADDAAAEAAAACYAAAAIAAAA//////////8="/>
              </a:ext>
            </a:extLst>
          </p:cNvSpPr>
          <p:nvPr/>
        </p:nvSpPr>
        <p:spPr>
          <a:xfrm>
            <a:off x="155575" y="-17907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Shape 144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lAQAA7PX//+wYAADzDAAAEAAAACYAAAAIAAAA//////////8="/>
              </a:ext>
            </a:extLst>
          </p:cNvSpPr>
          <p:nvPr/>
        </p:nvSpPr>
        <p:spPr>
          <a:xfrm>
            <a:off x="307975" y="-16383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" name="Shape 14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/HXj+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RwAAAGMAAABsBgAA/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5085" y="62865"/>
            <a:ext cx="998855" cy="10744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Shape 14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mBAAA+QgAAAo0AADzDAAAEAAAACYAAAAIAAAA//////////8="/>
              </a:ext>
            </a:extLst>
          </p:cNvSpPr>
          <p:nvPr/>
        </p:nvSpPr>
        <p:spPr>
          <a:xfrm>
            <a:off x="755650" y="1458595"/>
            <a:ext cx="7703820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CANTEIROS MONITORADOS</a:t>
            </a:r>
          </a:p>
        </p:txBody>
      </p:sp>
      <p:pic>
        <p:nvPicPr>
          <p:cNvPr id="10" name="Imagem 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j9PPH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1QIAAHwNAACAFwAA/Rw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2192020"/>
            <a:ext cx="3359785" cy="25203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Imagem 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oViuB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WBwAAAAVAACkMwAAgCQ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4607560" y="3413760"/>
            <a:ext cx="3787140" cy="25196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Imagem 1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L/uyv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39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DHrMH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3Yl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6089650"/>
            <a:ext cx="9156700" cy="7810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140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4PGWv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14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HBgAAhAEAAPMxAADeBQAAEAAAACYAAAAIAAAA//////////8="/>
              </a:ext>
            </a:extLst>
          </p:cNvSpPr>
          <p:nvPr/>
        </p:nvSpPr>
        <p:spPr>
          <a:xfrm>
            <a:off x="979805" y="246380"/>
            <a:ext cx="713994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142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Hf///9UCAAD9AAAAEAAAACYAAAAIAAAA//////////8="/>
              </a:ext>
            </a:extLst>
          </p:cNvSpPr>
          <p:nvPr/>
        </p:nvSpPr>
        <p:spPr>
          <a:xfrm>
            <a:off x="155575" y="-144145"/>
            <a:ext cx="30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" name="Shape 143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/PT///wXAAADDAAAEAAAACYAAAAIAAAA//////////8="/>
              </a:ext>
            </a:extLst>
          </p:cNvSpPr>
          <p:nvPr/>
        </p:nvSpPr>
        <p:spPr>
          <a:xfrm>
            <a:off x="155575" y="-17907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Shape 144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lAQAA7PX//+wYAADzDAAAEAAAACYAAAAIAAAA//////////8="/>
              </a:ext>
            </a:extLst>
          </p:cNvSpPr>
          <p:nvPr/>
        </p:nvSpPr>
        <p:spPr>
          <a:xfrm>
            <a:off x="307975" y="-16383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" name="Shape 14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r1JRj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zAAAAH8AAADwBgAAHAc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" y="80645"/>
            <a:ext cx="998220" cy="10750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Shape 14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PBAAAkQkAADM0AACKDQAAEAAAACYAAAAIAAAA//////////8="/>
              </a:ext>
            </a:extLst>
          </p:cNvSpPr>
          <p:nvPr/>
        </p:nvSpPr>
        <p:spPr>
          <a:xfrm>
            <a:off x="781685" y="1555115"/>
            <a:ext cx="7703820" cy="645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CANTEIRO MONITORADOS</a:t>
            </a:r>
          </a:p>
        </p:txBody>
      </p:sp>
      <p:sp>
        <p:nvSpPr>
          <p:cNvPr id="10" name="Shape 147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hAgAAdA4AAAo0AAAPIAAAEAAAACYAAAAIAAAA//////////8="/>
              </a:ext>
            </a:extLst>
          </p:cNvSpPr>
          <p:nvPr/>
        </p:nvSpPr>
        <p:spPr>
          <a:xfrm>
            <a:off x="467995" y="2349500"/>
            <a:ext cx="7991475" cy="28619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</a:pPr>
            <a:r>
              <a:rPr lang="en-US" sz="2000"/>
              <a:t> CANTEIROS EXTERNOS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</a:pPr>
            <a:r>
              <a:rPr lang="en-US" sz="2000"/>
              <a:t> CONVÊNIOS - PELA LEI DE EXECUÇÃO PENAL - LEP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</a:pPr>
            <a:r>
              <a:rPr lang="en-US" sz="2000"/>
              <a:t> PAGAMENTO DE UM SALÁRIO MINÍMO NACIONAL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</a:pPr>
            <a:r>
              <a:rPr lang="en-US" sz="2000" b="1"/>
              <a:t> </a:t>
            </a:r>
            <a:r>
              <a:rPr lang="en-US" sz="2000"/>
              <a:t>25% ENCARGOS ADMINISTRATIVOS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</a:pPr>
            <a:r>
              <a:rPr lang="en-US" sz="2000"/>
              <a:t> VALE TRANSPORTE (RESIDÊNCIA/EMPRESA/RESIDÊNCIA</a:t>
            </a:r>
            <a:r>
              <a:rPr lang="en-US" sz="1800"/>
              <a:t>)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/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/>
              <a:t>R$ 998,00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/>
              <a:t>R$ 249,50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/>
              <a:t>--------------------------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/>
              <a:t>R$ 1.247,50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</a:pPr>
            <a:endParaRPr lang="en-US" sz="1800"/>
          </a:p>
        </p:txBody>
      </p:sp>
      <p:pic>
        <p:nvPicPr>
          <p:cNvPr id="11" name="Imagem 10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Vri3t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10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QOlfL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3Yl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6089650"/>
            <a:ext cx="9156700" cy="7810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111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n9rxU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11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xBQAAWgEAAN4xAAC1BQAAEAAAACYAAAAIAAAA//////////8="/>
              </a:ext>
            </a:extLst>
          </p:cNvSpPr>
          <p:nvPr/>
        </p:nvSpPr>
        <p:spPr>
          <a:xfrm>
            <a:off x="965835" y="219710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113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Hf///9UCAAD9AAAAEAAAACYAAAAIAAAA//////////8="/>
              </a:ext>
            </a:extLst>
          </p:cNvSpPr>
          <p:nvPr/>
        </p:nvSpPr>
        <p:spPr>
          <a:xfrm>
            <a:off x="155575" y="-144145"/>
            <a:ext cx="30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" name="Shape 114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/PT///wXAAADDAAAEAAAACYAAAAIAAAA//////////8="/>
              </a:ext>
            </a:extLst>
          </p:cNvSpPr>
          <p:nvPr/>
        </p:nvSpPr>
        <p:spPr>
          <a:xfrm>
            <a:off x="155575" y="-17907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Shape 115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z/v//Ofb//3kVAABADQAAEAAAACYAAAAIAAAA//////////8="/>
              </a:ext>
            </a:extLst>
          </p:cNvSpPr>
          <p:nvPr/>
        </p:nvSpPr>
        <p:spPr>
          <a:xfrm>
            <a:off x="-252095" y="-1589405"/>
            <a:ext cx="3742690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" name="Shape 11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Nbl9t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kgAAAH8AAAC3BgAAHAc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92710" y="80645"/>
            <a:ext cx="998855" cy="10750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Shape 117" descr="http://t0.gstatic.com/images?q=tbn:ANd9GcRkIy0vNloBOBJYupChT9Ro1s15zlz_0-SwFD1gnzE9VDfPNYM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vJPLB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bgIAAJQJAAANEQAAIho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94970" y="1557020"/>
            <a:ext cx="2376805" cy="26911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Shape 118" descr="http://t3.gstatic.com/images?q=tbn:ANd9GcR4dnst9Dz7fMJM5X8pcmowqK0ITeQSMvhldleEq9aYk8zWfOgzfA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aTfJG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biUAAFMTAADJNgAAwiQ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6084570" y="3141345"/>
            <a:ext cx="2821305" cy="28340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Shape 11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sFQAAlQsAAEMyAADODgAAEAAAACYAAAAIAAAA//////////8="/>
              </a:ext>
            </a:extLst>
          </p:cNvSpPr>
          <p:nvPr/>
        </p:nvSpPr>
        <p:spPr>
          <a:xfrm>
            <a:off x="3563620" y="1882775"/>
            <a:ext cx="460692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Calibri" pitchFamily="2" charset="0"/>
                <a:ea typeface="Calibri" pitchFamily="2" charset="0"/>
                <a:cs typeface="Calibri" pitchFamily="2" charset="0"/>
              </a:rPr>
              <a:t>HOJE ESTENDEREMOS A MÃO</a:t>
            </a:r>
          </a:p>
        </p:txBody>
      </p:sp>
      <p:sp>
        <p:nvSpPr>
          <p:cNvPr id="12" name="Shape 120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1EwAApxQAABkjAADeFwAAEAAAACYAAAAIAAAA//////////8="/>
              </a:ext>
            </a:extLst>
          </p:cNvSpPr>
          <p:nvPr/>
        </p:nvSpPr>
        <p:spPr>
          <a:xfrm>
            <a:off x="3203575" y="3357245"/>
            <a:ext cx="2501900" cy="5226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Calibri" pitchFamily="2" charset="0"/>
                <a:ea typeface="Calibri" pitchFamily="2" charset="0"/>
                <a:cs typeface="Calibri" pitchFamily="2" charset="0"/>
              </a:rPr>
              <a:t>PARA AMANHÃ</a:t>
            </a:r>
          </a:p>
        </p:txBody>
      </p:sp>
      <p:sp>
        <p:nvSpPr>
          <p:cNvPr id="13" name="Shape 12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/BQAAgx0AAOohAAC5IAAAEAAAACYAAAAIAAAA//////////8="/>
              </a:ext>
            </a:extLst>
          </p:cNvSpPr>
          <p:nvPr/>
        </p:nvSpPr>
        <p:spPr>
          <a:xfrm>
            <a:off x="893445" y="4797425"/>
            <a:ext cx="461962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Calibri" pitchFamily="2" charset="0"/>
                <a:ea typeface="Calibri" pitchFamily="2" charset="0"/>
                <a:cs typeface="Calibri" pitchFamily="2" charset="0"/>
              </a:rPr>
              <a:t>NÃO LEVANTARMOS AS DUAS</a:t>
            </a:r>
          </a:p>
        </p:txBody>
      </p:sp>
      <p:pic>
        <p:nvPicPr>
          <p:cNvPr id="14" name="Imagem 1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4h6N8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6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OWPPF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26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t1QZ4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267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qBgAAXAEAABYyAAC2BQAAEAAAACYAAAAIAAAA//////////8="/>
              </a:ext>
            </a:extLst>
          </p:cNvSpPr>
          <p:nvPr/>
        </p:nvSpPr>
        <p:spPr>
          <a:xfrm>
            <a:off x="1002030" y="220980"/>
            <a:ext cx="713994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26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AAAAA7gcAAJo1AACGCwAAEAAAACYAAAAIAAAA//////////8="/>
              </a:ext>
            </a:extLst>
          </p:cNvSpPr>
          <p:nvPr/>
        </p:nvSpPr>
        <p:spPr>
          <a:xfrm>
            <a:off x="0" y="1289050"/>
            <a:ext cx="871347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DIVULGAÇÃO</a:t>
            </a:r>
          </a:p>
        </p:txBody>
      </p:sp>
      <p:pic>
        <p:nvPicPr>
          <p:cNvPr id="6" name="Shape 269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6Drmt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IwEAAE4AAABIBwAA6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" y="49530"/>
            <a:ext cx="998855" cy="10750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27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7yEAAPQwAABzIwAAEAAAACYAAAAIAAAA//////////8="/>
              </a:ext>
            </a:extLst>
          </p:cNvSpPr>
          <p:nvPr/>
        </p:nvSpPr>
        <p:spPr>
          <a:xfrm>
            <a:off x="6516370" y="5516245"/>
            <a:ext cx="144145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8" name="Shape 27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1BAAAbBYAAIENAADvFwAAEAAAACYAAAAIAAAA//////////8="/>
              </a:ext>
            </a:extLst>
          </p:cNvSpPr>
          <p:nvPr/>
        </p:nvSpPr>
        <p:spPr>
          <a:xfrm>
            <a:off x="683895" y="3644900"/>
            <a:ext cx="151130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9" name="Shape 275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6GwAAQBYAAP8nAADDFwAAEAAAACYAAAAIAAAA//////////8="/>
              </a:ext>
            </a:extLst>
          </p:cNvSpPr>
          <p:nvPr/>
        </p:nvSpPr>
        <p:spPr>
          <a:xfrm>
            <a:off x="4547870" y="3616960"/>
            <a:ext cx="195389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0" name="Shape 27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mBAAA7yEAAIQNAAB1IwAAEAAAACYAAAAIAAAA//////////8="/>
              </a:ext>
            </a:extLst>
          </p:cNvSpPr>
          <p:nvPr/>
        </p:nvSpPr>
        <p:spPr>
          <a:xfrm>
            <a:off x="755650" y="5516245"/>
            <a:ext cx="14414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1" name="Shape 27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FgAA7yEAAOghAAB1IwAAEAAAACYAAAAIAAAA//////////8="/>
              </a:ext>
            </a:extLst>
          </p:cNvSpPr>
          <p:nvPr/>
        </p:nvSpPr>
        <p:spPr>
          <a:xfrm>
            <a:off x="3708400" y="5516245"/>
            <a:ext cx="18034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2" name="Shape 28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bFQAAbBYAAAEiAADvFwAAEAAAACYAAAAIAAAA//////////8="/>
              </a:ext>
            </a:extLst>
          </p:cNvSpPr>
          <p:nvPr/>
        </p:nvSpPr>
        <p:spPr>
          <a:xfrm>
            <a:off x="3552825" y="3644900"/>
            <a:ext cx="197485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pic>
        <p:nvPicPr>
          <p:cNvPr id="13" name="Imagem 18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eRntX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CaixaDeTexto 20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B2AwAAsRsAACI1AADpHgAAECAAACYAAAAIAAAA//////////8="/>
              </a:ext>
            </a:extLst>
          </p:cNvSpPr>
          <p:nvPr/>
        </p:nvSpPr>
        <p:spPr>
          <a:xfrm>
            <a:off x="562610" y="4501515"/>
            <a:ext cx="8074660" cy="523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pt-BR" b="1"/>
              <a:t>PARTICIPAÇÃO COM STAND EM EVENTOS</a:t>
            </a:r>
          </a:p>
          <a:p>
            <a:pPr algn="ctr"/>
            <a:r>
              <a:rPr lang="pt-BR" b="1"/>
              <a:t>PALESTRA COM  EMPRESÁRIO</a:t>
            </a:r>
          </a:p>
        </p:txBody>
      </p:sp>
      <p:pic>
        <p:nvPicPr>
          <p:cNvPr id="15" name="Picture 2" descr="C:\Users\Boanerges\Pictures\Trabalho\2ª Mostra - Floripa\IMG_20180724_174946908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wlDn9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/wQAAKsMAABFGQAA9BkAABAAAAAmAAAACAAAAP//////////"/>
              </a:ext>
            </a:extLst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2165" y="2059305"/>
            <a:ext cx="3295650" cy="21596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3" descr="C:\Users\Boanerges\Pictures\Trabalho\Reunião empresários\Lançamento Monitorados\DSC_2845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ciR7X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R4AAG8MAABeMgAAnBkAABAAAAAmAAAACAAAAP//////////"/>
              </a:ext>
            </a:extLst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635" y="2021205"/>
            <a:ext cx="3234055" cy="21418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644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+Z3cn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64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HtxXx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64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lBgAAhAEAABIyAADeBQAAEAAAACYAAAAIAAAA//////////8="/>
              </a:ext>
            </a:extLst>
          </p:cNvSpPr>
          <p:nvPr/>
        </p:nvSpPr>
        <p:spPr>
          <a:xfrm>
            <a:off x="998855" y="246380"/>
            <a:ext cx="7140575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647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LAQAAjRAAACU3AAC5GwAAEAAAACYAAAAIAAAA//////////8="/>
              </a:ext>
            </a:extLst>
          </p:cNvSpPr>
          <p:nvPr/>
        </p:nvSpPr>
        <p:spPr>
          <a:xfrm>
            <a:off x="250825" y="2690495"/>
            <a:ext cx="8713470" cy="181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DIEPRO – DIVISÃO DE EDUCAÇÃO E PRODUÇÃO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SEPROD – SETOR DE PRODUÇÃO E DESENVOLVIMENTO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4"/>
              </a:rPr>
              <a:t>SEPROD@DEPEN.PR.GOV.BR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TELS.: (41) 3294-2974</a:t>
            </a:r>
          </a:p>
        </p:txBody>
      </p:sp>
      <p:pic>
        <p:nvPicPr>
          <p:cNvPr id="6" name="Shape 648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wWxis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3gAAADsAAAADBwAA1w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40970" y="37465"/>
            <a:ext cx="998855" cy="10744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Imagem 6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9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VQd1g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5Ak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943600"/>
            <a:ext cx="9156700" cy="927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9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9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8CsXg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fBgAASQEAAAwyAACkBQAAEAAAACYAAAAIAAAA//////////8="/>
              </a:ext>
            </a:extLst>
          </p:cNvSpPr>
          <p:nvPr/>
        </p:nvSpPr>
        <p:spPr>
          <a:xfrm>
            <a:off x="995045" y="208915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99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fxmf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Hf///9UCAAD9AAAAEAAAACYAAAAIAAAA//////////8="/>
              </a:ext>
            </a:extLst>
          </p:cNvSpPr>
          <p:nvPr/>
        </p:nvSpPr>
        <p:spPr>
          <a:xfrm>
            <a:off x="155575" y="-144145"/>
            <a:ext cx="30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" name="Shape 100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Vi0+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/PT///wXAAADDAAAEAAAACYAAAAIAAAA//////////8="/>
              </a:ext>
            </a:extLst>
          </p:cNvSpPr>
          <p:nvPr/>
        </p:nvSpPr>
        <p:spPr>
          <a:xfrm>
            <a:off x="155575" y="-17907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Shape 101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HzXBY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7PX///wXAADzDAAAEAAAACYAAAAIAAAA//////////8="/>
              </a:ext>
            </a:extLst>
          </p:cNvSpPr>
          <p:nvPr/>
        </p:nvSpPr>
        <p:spPr>
          <a:xfrm>
            <a:off x="155575" y="-16383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Shape 10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d/+yg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kBQAAmBcAAA4zAACvIAAAEAAAACYAAAAIAAAA//////////8="/>
              </a:ext>
            </a:extLst>
          </p:cNvSpPr>
          <p:nvPr/>
        </p:nvSpPr>
        <p:spPr>
          <a:xfrm>
            <a:off x="876300" y="3835400"/>
            <a:ext cx="7423150" cy="1477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Shape 104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M3q73s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BBQAAnQkAAHEzAADUDAAAEAAAACYAAAAIAAAA//////////8="/>
              </a:ext>
            </a:extLst>
          </p:cNvSpPr>
          <p:nvPr/>
        </p:nvSpPr>
        <p:spPr>
          <a:xfrm>
            <a:off x="813435" y="1562735"/>
            <a:ext cx="7548880" cy="5226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Calibri" pitchFamily="2" charset="0"/>
                <a:ea typeface="Calibri" pitchFamily="2" charset="0"/>
                <a:cs typeface="Calibri" pitchFamily="2" charset="0"/>
              </a:rPr>
              <a:t>POR QUE O EMPRESÁRIO PAGA 100% DO SALÁRIO MINIMO E O PRESO RECEBE 75% ?</a:t>
            </a:r>
          </a:p>
        </p:txBody>
      </p:sp>
      <p:pic>
        <p:nvPicPr>
          <p:cNvPr id="10" name="Shape 10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9QAAAEcAAAAZBwAA4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45085"/>
            <a:ext cx="998220" cy="10744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CaixaDeTexto 1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A+PC8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B2AwAAJxIAAPw0AACgIgAAECAAACYAAAAIAAAA//////////8="/>
              </a:ext>
            </a:extLst>
          </p:cNvSpPr>
          <p:nvPr/>
        </p:nvSpPr>
        <p:spPr>
          <a:xfrm>
            <a:off x="562610" y="2950845"/>
            <a:ext cx="8050530" cy="2677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pt-BR" sz="2800" b="1">
                <a:latin typeface="Calibri" pitchFamily="2" charset="0"/>
                <a:ea typeface="Arial" pitchFamily="2" charset="0"/>
                <a:cs typeface="Calibri" pitchFamily="2" charset="0"/>
              </a:rPr>
              <a:t>OS 25% DOS ENCARGOS ADMINISTRATIVOS SÃO REVERTIDOS PARA O FUNDO PENITENCIÁRIO. TODO ESTE RECURSO RETORNA PARA OS PRESOS NA FORMA DE REMUNERAÇÃO E AQUISIÇÃO DE EQUIPAMENTOS VOLTADOS EXCLUSIVAMENTE PARA OS CANTEIROS PRÓPRIOS </a:t>
            </a:r>
          </a:p>
        </p:txBody>
      </p:sp>
      <p:pic>
        <p:nvPicPr>
          <p:cNvPr id="12" name="Imagem 1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o//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8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z//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9v///y0jAABKOAAAOi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71817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28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o//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28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VuLVU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2BgAAzAEAAKMyAAAnBgAAEAAAACYAAAAIAAAA//////////8="/>
              </a:ext>
            </a:extLst>
          </p:cNvSpPr>
          <p:nvPr/>
        </p:nvSpPr>
        <p:spPr>
          <a:xfrm>
            <a:off x="1090930" y="292100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28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Xi3y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2AQAALwgAABA3AADHCwAAEAAAACYAAAAIAAAA//////////8="/>
              </a:ext>
            </a:extLst>
          </p:cNvSpPr>
          <p:nvPr/>
        </p:nvSpPr>
        <p:spPr>
          <a:xfrm>
            <a:off x="237490" y="1330325"/>
            <a:ext cx="871347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CANTEIROS PRÓPRIOS – FÁBRICA DE UNIFORMES</a:t>
            </a:r>
          </a:p>
        </p:txBody>
      </p:sp>
      <p:pic>
        <p:nvPicPr>
          <p:cNvPr id="6" name="Shape 290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t//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IwEAAJ0AAABIBwAAOgc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" y="99695"/>
            <a:ext cx="998855" cy="10750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29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sEuR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3KAAAfyEAANUxAAACIwAAEAAAACYAAAAIAAAA//////////8="/>
              </a:ext>
            </a:extLst>
          </p:cNvSpPr>
          <p:nvPr/>
        </p:nvSpPr>
        <p:spPr>
          <a:xfrm>
            <a:off x="6659245" y="5445125"/>
            <a:ext cx="144145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CCP</a:t>
            </a:r>
          </a:p>
        </p:txBody>
      </p:sp>
      <p:sp>
        <p:nvSpPr>
          <p:cNvPr id="8" name="Shape 29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P///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1BAAAbBYAAIENAADvFwAAEAAAACYAAAAIAAAA//////////8="/>
              </a:ext>
            </a:extLst>
          </p:cNvSpPr>
          <p:nvPr/>
        </p:nvSpPr>
        <p:spPr>
          <a:xfrm>
            <a:off x="683895" y="3644900"/>
            <a:ext cx="151130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PEM</a:t>
            </a:r>
          </a:p>
        </p:txBody>
      </p:sp>
      <p:sp>
        <p:nvSpPr>
          <p:cNvPr id="9" name="Shape 29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oKgAAzxUAAKIwAABpFwAAEAAAACYAAAAIAAAA//////////8="/>
              </a:ext>
            </a:extLst>
          </p:cNvSpPr>
          <p:nvPr/>
        </p:nvSpPr>
        <p:spPr>
          <a:xfrm>
            <a:off x="6893560" y="3545205"/>
            <a:ext cx="1012190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PEPG - US</a:t>
            </a:r>
          </a:p>
        </p:txBody>
      </p:sp>
      <p:sp>
        <p:nvSpPr>
          <p:cNvPr id="10" name="Shape 294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mBAAA7yEAAIQNAAB1IwAAEAAAACYAAAAIAAAA//////////8="/>
              </a:ext>
            </a:extLst>
          </p:cNvSpPr>
          <p:nvPr/>
        </p:nvSpPr>
        <p:spPr>
          <a:xfrm>
            <a:off x="755650" y="5516245"/>
            <a:ext cx="14414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PFP</a:t>
            </a:r>
          </a:p>
        </p:txBody>
      </p:sp>
      <p:sp>
        <p:nvSpPr>
          <p:cNvPr id="11" name="Shape 295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D///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AGQAAUSEAANkfAADWIgAAEAAAACYAAAAIAAAA//////////8="/>
              </a:ext>
            </a:extLst>
          </p:cNvSpPr>
          <p:nvPr/>
        </p:nvSpPr>
        <p:spPr>
          <a:xfrm>
            <a:off x="4185920" y="5415915"/>
            <a:ext cx="991235" cy="2470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PFFP - UP</a:t>
            </a:r>
          </a:p>
        </p:txBody>
      </p:sp>
      <p:sp>
        <p:nvSpPr>
          <p:cNvPr id="12" name="Shape 29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3///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fGgAAbBYAAD0dAADvFwAAEAAAACYAAAAIAAAA//////////8="/>
              </a:ext>
            </a:extLst>
          </p:cNvSpPr>
          <p:nvPr/>
        </p:nvSpPr>
        <p:spPr>
          <a:xfrm>
            <a:off x="4327525" y="3644900"/>
            <a:ext cx="42545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PEL</a:t>
            </a:r>
          </a:p>
        </p:txBody>
      </p:sp>
      <p:pic>
        <p:nvPicPr>
          <p:cNvPr id="13" name="Shape 297" descr="DSC_1246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4//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bgIAADwMAACDEAAAnxU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94970" y="1988820"/>
            <a:ext cx="2289175" cy="1525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Shape 298" descr="a_004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o//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CRUAAK0MAAA3IwAAEhY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3419475" y="2060575"/>
            <a:ext cx="2305050" cy="1527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Shape 299" descr="DSC04500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4//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3yUAADwMAAAKNAAAnxU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6156325" y="1988820"/>
            <a:ext cx="2303145" cy="1525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Shape 300" descr="Cópia de DSC_0374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u///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bgIAADMYAACcEAAAlSE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394970" y="3933825"/>
            <a:ext cx="2305050" cy="15252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Shape 301" descr="Imagens 098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n4Ho4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CRUAAMAXAAA3IwAAJSE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3419475" y="3860800"/>
            <a:ext cx="2305050" cy="1527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Shape 302" descr="SAM_0043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a+b5o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3yUAAMAXAAAKNAAAJSEAABAAAAAmAAAACAAAAP//////////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6156325" y="3860800"/>
            <a:ext cx="2303145" cy="1527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Imagem 18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43+A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11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6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VYs7p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26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DUfCW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267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X///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qBgAAXAEAABYyAAC2BQAAEAAAACYAAAAIAAAA//////////8="/>
              </a:ext>
            </a:extLst>
          </p:cNvSpPr>
          <p:nvPr/>
        </p:nvSpPr>
        <p:spPr>
          <a:xfrm>
            <a:off x="1002030" y="220980"/>
            <a:ext cx="713994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26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b///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PAQAA7gcAACk3AACGCwAAEAAAACYAAAAIAAAA//////////8="/>
              </a:ext>
            </a:extLst>
          </p:cNvSpPr>
          <p:nvPr/>
        </p:nvSpPr>
        <p:spPr>
          <a:xfrm>
            <a:off x="253365" y="1289050"/>
            <a:ext cx="871347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CANTEIROS PRÓPRIOS – FÁBRICA DE BLOCOS </a:t>
            </a:r>
          </a:p>
        </p:txBody>
      </p:sp>
      <p:pic>
        <p:nvPicPr>
          <p:cNvPr id="6" name="Shape 269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38Wf2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IwEAAE4AAABIBwAA6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" y="49530"/>
            <a:ext cx="998855" cy="10750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27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3///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7yEAAPQwAABzIwAAEAAAACYAAAAIAAAA//////////8="/>
              </a:ext>
            </a:extLst>
          </p:cNvSpPr>
          <p:nvPr/>
        </p:nvSpPr>
        <p:spPr>
          <a:xfrm>
            <a:off x="6516370" y="5516245"/>
            <a:ext cx="144145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8" name="Shape 27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f///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1BAAAbBYAAIENAADvFwAAEAAAACYAAAAIAAAA//////////8="/>
              </a:ext>
            </a:extLst>
          </p:cNvSpPr>
          <p:nvPr/>
        </p:nvSpPr>
        <p:spPr>
          <a:xfrm>
            <a:off x="683895" y="3644900"/>
            <a:ext cx="151130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9" name="Shape 275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P///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6GwAAQBYAAP8nAADDFwAAEAAAACYAAAAIAAAA//////////8="/>
              </a:ext>
            </a:extLst>
          </p:cNvSpPr>
          <p:nvPr/>
        </p:nvSpPr>
        <p:spPr>
          <a:xfrm>
            <a:off x="4547870" y="3616960"/>
            <a:ext cx="195389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0" name="Shape 27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////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mBAAA7yEAAIQNAAB1IwAAEAAAACYAAAAIAAAA//////////8="/>
              </a:ext>
            </a:extLst>
          </p:cNvSpPr>
          <p:nvPr/>
        </p:nvSpPr>
        <p:spPr>
          <a:xfrm>
            <a:off x="755650" y="5516245"/>
            <a:ext cx="14414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1" name="Shape 27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f///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FgAA7yEAAOghAAB1IwAAEAAAACYAAAAIAAAA//////////8="/>
              </a:ext>
            </a:extLst>
          </p:cNvSpPr>
          <p:nvPr/>
        </p:nvSpPr>
        <p:spPr>
          <a:xfrm>
            <a:off x="3708400" y="5516245"/>
            <a:ext cx="18034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2" name="Shape 28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P///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bFQAAbBYAAAEiAADvFwAAEAAAACYAAAAIAAAA//////////8="/>
              </a:ext>
            </a:extLst>
          </p:cNvSpPr>
          <p:nvPr/>
        </p:nvSpPr>
        <p:spPr>
          <a:xfrm>
            <a:off x="3552825" y="3644900"/>
            <a:ext cx="197485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pic>
        <p:nvPicPr>
          <p:cNvPr id="13" name="Imagem 18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9jTdm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2" descr="C:\Users\Boanerges\Pictures\Trabalho\Unidades Penais\CPAI\Pavers\Imagem 007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UW80g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BSAAAD8LAADsMwAAFRcAABAAAAAmAAAACAAAAP//////////"/>
              </a:ext>
            </a:extLst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05095" y="1828165"/>
            <a:ext cx="3235325" cy="19240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CaixaDeTexto 20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P///8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B0BQAAXhcAANYzAAAoIgAAECAAACYAAAAIAAAA//////////8="/>
              </a:ext>
            </a:extLst>
          </p:cNvSpPr>
          <p:nvPr/>
        </p:nvSpPr>
        <p:spPr>
          <a:xfrm>
            <a:off x="886460" y="3798570"/>
            <a:ext cx="7539990" cy="1753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pt-BR" sz="1200" b="1"/>
              <a:t>COLÔNIA PENAL AGROINDUSTRIAL DO PARANÁ – PIRAQUARA - CPAI</a:t>
            </a:r>
          </a:p>
          <a:p>
            <a:pPr algn="ctr"/>
            <a:r>
              <a:rPr lang="pt-BR" sz="1200" b="1"/>
              <a:t>CASA DE CUSTÓDIA DE PIRAQUARA – CCP</a:t>
            </a:r>
          </a:p>
          <a:p>
            <a:pPr algn="ctr"/>
            <a:r>
              <a:rPr lang="pt-BR" sz="1200" b="1"/>
              <a:t>CADEIA PÚBLICA HILDEBRANDO DE SOUZA DE PONTA GROSSA - CPHS</a:t>
            </a:r>
          </a:p>
          <a:p>
            <a:pPr algn="ctr"/>
            <a:r>
              <a:rPr lang="pt-BR" sz="1200" b="1"/>
              <a:t>PENITENCIÁRIA ESTADUAL DE PONTA GROSSA – PEPG-UP</a:t>
            </a:r>
          </a:p>
          <a:p>
            <a:pPr algn="ctr"/>
            <a:r>
              <a:rPr lang="pt-BR" sz="1200" b="1"/>
              <a:t>COLÔNIA PENAL INDUSTRIAL DE MARINGÁ – CPIM</a:t>
            </a:r>
          </a:p>
          <a:p>
            <a:pPr algn="ctr"/>
            <a:r>
              <a:rPr lang="pt-BR" sz="1200" b="1"/>
              <a:t>PENITENCIÁRIA ESTADUAL DE CRUZEIRO DO OESTE – PECO</a:t>
            </a:r>
          </a:p>
          <a:p>
            <a:pPr algn="ctr"/>
            <a:r>
              <a:rPr lang="pt-BR" sz="1200" b="1"/>
              <a:t>PENITENCIÁRIA ESTADUAL DE LONDRINA I – PEL I</a:t>
            </a:r>
          </a:p>
          <a:p>
            <a:pPr algn="ctr"/>
            <a:r>
              <a:rPr lang="pt-BR" sz="1200" b="1"/>
              <a:t>PENITENCIÁRIA ESTADUAL DE CASCAVEL – PEC</a:t>
            </a:r>
          </a:p>
          <a:p>
            <a:pPr algn="ctr"/>
            <a:r>
              <a:rPr lang="pt-BR" sz="1200" b="1"/>
              <a:t>CADEIA PÚBLICA LAUDEMIR NEVES  DE FOZ DO IGUAÇU - CPLN</a:t>
            </a:r>
          </a:p>
        </p:txBody>
      </p:sp>
      <p:pic>
        <p:nvPicPr>
          <p:cNvPr id="16" name="Picture 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UYFfs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zAUAAK4LAABxGQAAbhcAABAAAAAmAAAACAAAAP//////////"/>
              </a:ext>
            </a:extLst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2340" y="1898650"/>
            <a:ext cx="3193415" cy="19100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9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X/WqT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50l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6114415"/>
            <a:ext cx="9156700" cy="7562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9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DwdbHx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AAAAAPb///9U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9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DBgAAXAEAAC8yAAC3BQAAEAAAACYAAAAIAAAA//////////8="/>
              </a:ext>
            </a:extLst>
          </p:cNvSpPr>
          <p:nvPr/>
        </p:nvSpPr>
        <p:spPr>
          <a:xfrm>
            <a:off x="1017905" y="220980"/>
            <a:ext cx="713994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99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NP///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Hf///9UCAAD9AAAAEAAAACYAAAAIAAAA//////////8="/>
              </a:ext>
            </a:extLst>
          </p:cNvSpPr>
          <p:nvPr/>
        </p:nvSpPr>
        <p:spPr>
          <a:xfrm>
            <a:off x="155575" y="-144145"/>
            <a:ext cx="30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" name="Shape 100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t39II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1AAAA/PT///wXAAADDAAAEAAAACYAAAAIAAAA//////////8="/>
              </a:ext>
            </a:extLst>
          </p:cNvSpPr>
          <p:nvPr/>
        </p:nvSpPr>
        <p:spPr>
          <a:xfrm>
            <a:off x="155575" y="-17907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Shape 101" descr="data:image/jpeg;base64,/9j/4AAQSkZJRgABAQAAAQABAAD/2wCEAAkGBxQREBQUEBQWFRUWFBQXFhUVFxkVFxUUFRQWFhQVFhQYHCggGBolHBQUITEiJSktLi4uFx8zODMsNygtLisBCgoKDg0OGhAQGy0mHCQtLywsLCwsLCw0LCwsLC8sLCwsLCwsLCwsLCwsLCwsLCwsLCwsLCwsLCwsLCwsLCwsNf/AABEIAOEA4QMBIgACEQEDEQH/xAAcAAEAAgIDAQAAAAAAAAAAAAAABgcFCAEDBAL/xABNEAABAwIBBQoJCAkDBAMAAAABAAIDBBEFBgcSITETFiJBUVRhkZOxMnFyc4GhstHSFyMkMzQ1QlIUJVNigqKzwcJjkuFEdIPwFUOj/8QAGgEBAAIDAQAAAAAAAAAAAAAAAAMEAQIFBv/EADERAAIBAgUCAwcDBQAAAAAAAAABAgMRBBIhMTJBURMzcQUUIlJhgcFCcrEVgpHR8P/aAAwDAQACEQMRAD8AvF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Tf5hvPqbtWe9ASNFHN/mG8+pu1Z703+Ybz6m7VnvQEjRRzf5hvPqbtWe9N/mG8+pu1Z70BI0Uc3+Ybz6m7VnvRAafoizOT2DNq36G7sjefBa8HheS7ZfoW0YuTsjDdjDIp/8AJfN+2j6nJ8l837aPqcpvdK3ymviR7kART/5L5v20fU5Pkvm/bR9Tk90rfKPEj3IAil2J5GNptU9ZAw2vo8Iuty6I1qM1kbGm0b9McuiW+oqKdOUORsmnsedFNMk830uIU+7RysYNNzLOBJu0Ak6vK9SzPyO1HOIupyyqU2rpDMiskVm/I7Uc4i6nJ8jtRziLqcs+DPsYzIrJFZcmaGdoJdUwgAXJIcABykqG43hMNOdFlVHO7jETXFo/jOo+i61lTlHdGU0zDIuVZUeZ+oIB3eLWAdjuPWsRhKWyDaW5WiKzfkdqOcRdTk+R2o5xF1OW/gz7GMyKyRWb8jtRziLqco1lnkZJhoiMkjH7rp20QRbQ0b3v5YWJUpRV2jKkmRdF9stcXNhxnb6lMsNzfuqIxJDUxPYeMB2o8YI4j0JCnKekUHJLchSKf/JfN+2j6nJ8l837aPqcpPdK3ymviR7kART/AOS+b9tH1OT5L5v20fU5PdK3yjxI9yAIspi2HRwEtbUNlcDYhjXWHLwjq6rrnJ/B3VcpjY4NOiXXde1gQLavGolTk5ZVubXVrmKRTf5Opv20fUUVj3Gv8rNPFh3IQvfgP2qDz0XttXgWRycF6ymB46iH+o1VockSM2CREXpSiEREBT+dVtq8dMMZ9bh/ZQ1TfO436ZGeWnb6pJPeoOvP4nSrL1LkOKL1zKvvhzhyTv8AW1inyrvMi/6BIOSc+tjVYiuUeCIpbhERSmpgsumXw2r8xIeoX/staitmMtPu2s/7ab2CtZyqOK5Ilp7HC2vp/Ab5Le4LVBbX0/gN8lvcFnC9RUOxERXSIKqc/Hg0fjqO6FWsqpz8eDR+Oo7oVDiPLZtDcqNW9mn+wu8+/wBhiqFW9mn+wu8+/wBliiwPm/Y2q8SaIiLtFYJZEQGu2KttPKOSR4/mKkObY/TfHE/vb7lgca+0zeek9srN5uz9Ob0sf3XXBw3nx9S3Pgy1kRF6g55QQWfyPbCaqDdDJp7tHo6Ibo3DwW6RJva/Qo+stkn9upvPx+0F5GnzR0nsX6iIvSFIIiICq877PpEB5YiOp596gCsXO+0mWm6WSD+ZvF6VXr4yNoI8YsuDi/OkW6fFF0ZjXfQ5xyT98bVZCrTMYfolR58ewFZatUOCI5bhERSmphssx+rqv/tpvYK1mK2Zyy+7qv8A7ab+mVrMVRxXJEtPY4W19P4DfJb3BaoLa+n8Bvkt7gs4XqKh2Ii655msaXPcGtAuXOIAA5STsV0iOxVTn48Gj8dR3Qqwf/nWaJeGTGIeFMInbmB+YE63N5XAEDbdV/npG7foDYfnC8z6IZwi7SENtEDaq9acZU3Zm8U0yowFbuaf7C7z7/ZYpVkfm6ZDA39IJa4gExxnRI85KOE923YQ0bANVzm5sjQ0fR55YzyPtMwnlIdZx9Dgq2HxFOlUu7/4JZ0pSiY5F9y4TWR7Y45wOOJ+g48nzcmoH+NeEV7Q8RytfFIdjJWlhdy6BPBf/CSuxTxVKpxkVZUpR3R60RFYNDX7KNtqyoB/bSe0Vks35+nx+TJ7BXiyubavqR/rP716cgz+sIf/ACf0nrg0tMQv3fkty4P0LeREXqTnlArPZDyaNfBqabyAcIA2vxi+w9KwKzmRDb4hTecHqBK8jS5x9UdKWzL3XkqsQjjcGOJL3AlrGNdI8gaiQxoJt0r1r0ZCQBs9cXD5wyxuD+PcXRNEbAeIB7JdXSuzi67o08yRWpQzysY1lW53gQVDjyCF7T4ryBo6yvbT4PWSnW2OnZyvO6y9myzW+PTPiUmxrGoaOPdKlxYy9tIMkkAO3hbm06I1bTYLBTZycLaLmsZ/CyV3qawrkT9o15LTT0Law9NbnYMiYXa55ZpXW26YiFuQCMC3WvFiubmGVhayaZv7shE7OgFsgJ6iD0rpqM7mGN8GWR/kxPHtgLB4jnup2g/o9PI88ReQxvquVW8Sq3q2SWpo6c3mTk7Jq2lE7YY4pmiQQ3MrzoCxY5/1cbhx63cQOq5m1XhUtL85TukmiH1sMjzJJb88Lnay4cbCbEXtY6jT+SWct1LV1lTURbqarRJDDo6LmX0QL/hs63oC8mP50a6pm04pDTsHgxxHUOlziLuP/tlsp1FK6ZpaFi9KOqZKwPjcHNcLgju6D0LuVYZrsSramd0srTuRadOWwY2V+oNJbsdJ+80bNt9Ss9dWlNzjdlaSszHZROtSVBLWutDJwXC7XcE6nDkWstbUCR5cI2R3/DHpaPo0nE+tbM5S/YqjzMnsFavqtit0b0zhbX0/gN8lvcFqgtr6fwG+S3uCYXqKh2KJZVZQ01JPp1rTII42OghFjukz3vBfonVwAwazs0tl7KWrAZWZJwYiwCbSa5t9CRltJt9o16iNWwqxWg5wsjSDs7kEfnwn07imi0Pylzrn+L/hZjNhi9HI+sr6kwQTGXRawua0RQloPABt4RLrkbbKt8qci5qOqjgbebdvqiwa3a7aJbfURq6Nas3IvNBFEGy4jaWTUdxH1bOhx/8AsPq8a5U4qGjLUW5amNy8zvX0ocM1ayHVBG3l3Jv+R9A41WMeU1Y12kKqcOve+6v29a2YOAYfALup6VnlMjHj8ILg1+HRfjpGeIxNtxcSjUktkbOLe7KQwHOZikZ1PNSPyyRl56bPbZ3WSpe7OPUyttXYQ91Nb5wiOR1h+YabQ31jxqfuyzw5o+2U2rklYfUCsdW5zsMi1GqDzyRskf8AzBuj60vfoLW6nggo4pYDPhVQJYw3SMEjy6wAuWte7hxO6HXGq2raOKCqbNEyRl9F7GuF9tnC+vpUCyukwmuqqd9FIYnyy6M4DHRtLCLh1iNEOLgBqPHcqwKaBsbGsYLNa0NaBxACwC7Xs6VSSeZ6fUp4hRT0KMy1H6wqfOuX1kR94QeU72HL6y8FsRqPLHrY0rqyN+3weX/iVUjpiF+78kj4fYuSyLlcL1JzygVn8g23xGnt+c+pjisApFm++8qfyn/03ryNHzI+qOlLZl019WIoy8gnYA1utznOIaxjRykkAeNSXJfCXwMc+cgzTEOeB4LABZkTTxhoJ18Zc46tQUVxeldLERGQHtcySMnYJI3B8d+jSaFA8IyfxfGJHzumdG3dHNL3yPY0OabObHG3kOrk1bVc9puekf0/k0w1t+psARy+tYysydpJtctNA88romE9drqL4FkLVwNAfitSbHYwDR8VpNJZrLLCKqogaKGqdTysub7GyatjyBdvjHLsXG67lzpsdL83mGE3NHH6C8DqDrLg5usMP/Rx9bx3OVU4jPlFSk6bql1j4TAJmm3HqB1LGNzo4rEdF81yNrZIYwR0GzQVJll0ZpmXYtHLPN7QCgqHRQMikZE97XtLgQWC9jc2INtip7N7hVNVVjY6txAI4DQbCR/5C7i1X8a+scziYhVxOimn+bcLOYxjWBw5CQL26LrCYBG51VAGeEZo7W5dMKWmmnqaTaexs/TwNjY1jAGtaAGtaLAAbAAuxAi66Kh4MfZpUs45YZPYK1cW0uNfZpvNSewVq0qeK3RLTOFtfT+A3yW9wWqkMLnkBjS4nYGgkn0BbVwDgt8lvcmF6iodi+ZHhoJcbAAkk7AALkr6XTWU4ljfG64D2OYbbbOaWm3oKuMiPJkxhG6SGvqBeWRtoGkfUU51tAB/G65c4/vW4rmI5d52xC50GHtD3glrpjrY12y0bR4Z269njWCykxzGJZ24Y0Na5zWgOhbomaLW3dHPJOg3gm9rWsQpzkLm2gw9okm0Zqi1y9w4EerWIwdnlHX4lxJ8m57l2OqtHYps5M4rXvMr4KiVztenKCwG+vgmSwt4tSydLmhxJ41sjj8uQX/lurlxPODh1O4tkqmaQ2hl5LW4iWA61iqjO5hrfAkkkPIyJ1yf4rLGaXRGcse5CKTMfUH62piZ5LXPPrsvY/MUbcGuBPTAQOvdSpOMvauoFqDDKgk2s+otEyx/F0jxFZMYJiJo2x/pzY53l7ppdz3QgvNxHDdwDGtGq9vFZYzS6jLHoU5jWbWoop4RO5pgklazd2Xs0nY1wOtpNrBWs0WFuRRKryYroKqmhr6t1RSGRz49buFMxpc1jw7W0+ERrI4J4ypcF2/Zq+ByKeI5WKQzhttiVR44z1xMP9148kft1P5wLI5yW/rKbpEf9Jo/ssZkqfptP51neqb0xH935JP0fYulFzZcL1Jz9CgVI83v3lT+N/8ASeo4pLm6ZfEoejTP/wCbh/deSoeZH1R0ZbMuXEN03GTcbbpoO0L7NO3Bv6VzU5c0mGUVIGtklMjDZotp6TTaXdC7Y7TJBG2916AophOAPq8SpHuicYY5KipkkLTuenum5shDjq0huEZLeVz1d9pxVotmmGbu0jox7ONiVU5sNFSSU7nuGi4tLpH8gBc0NaOU6/GprU5VnCqSlGLbpJM9pD5YmAs0gbhpNwNK1tm2xKmbnjjI9Nl5a6ihqonRzMZLG612nhDVrB1bCOXauLmXYuWfci1PnWwt3/UFnQ6KUesNI9a9py5wuUWdVQOHI/Vt6HhYyszSYa++jG+M/uSOsPQbrESZkKQ+DUVA8egf8Qs/APiILngrqOWsj/QREWti+ckhtovc4mw4Oq4A/mX1mZpIZK9zpLmSOMviH4b30XOPSA4W8fQorlXhAoq2enDtMRP0Q4ixIsCLgcetWlmlyRmpXSVFS3Qc9oZG24J0DZznGxNr2bq6Fbw8byVivN7llIiLqFc82JsvBKDxxv8AZK1WW1WIfUyebf7JWqqpYrdEtM+4J3RuDo3Oa4bHNJaR4iFtXAeA2/5R3LVBbX0/gN8lvcEwvUVDsREV0iI/kxPFHX4jJUPYyQPiDTI4NtTbkC3RJ/Dpad/Eo7WVUuUFe+np5nsw6AASvZwd2cb6r8d9YF9Vhe2xe7K/JmDEK2nim+bvFI/dW/WSCMj5hnETwi7Xc8g22+jl5hWF0u5UYLy243JjXNeXjUTK94Fj0m51LjV45ajtuXKbvFX2JDRZvcNhHBpY3W45LvPW4rKRy0dMOCaeLyTGzuWtmN5bVtVpNkqJdzLiRGHWAHE0loGlYcqjpKjyN7sznS2RtZUZaUDL6VZBq2gSNJ/2g3UYxvPFQwgin06h/FotLGX6XPANvECterrhZVNB1GWxkpjlRildJUVLzucQvHC0kRsc8Fos2+shulrOu5U7UFzSU2jSyv8Azy29DGi3rc5TpehwUFGivqUarvIprOe39YO6Y4+639lg8nD9Lg86z2gpDnVbavHTCw+tw/so1ghtUw3/AGrPaC5dTTEP1/JOuH2LxRfVlwvUHPKHrKN8TtGVpa7kIspBm2H6xi8T/ZKjBKlebH7wZ5EncvKUbeLG3c6MuLLnVb5x8SnpbwwSFkNQRK5jSQRKwlri1wOoOu0kcZbdWQqUzi4kJ65+ibtiAiH8JJcf9xPUunj7eFrvcgo3zEenrZHiz5HuHI5xd3ldlDic0H1MskfGdB7m38YB1ryIuMWSQR5bYg3ZWTj+MrqqMrq6Tw6uc/8AkcO4rC2XJYQASNR2Hlttslhc5llLnFziXOJuSTck8pJ2rZfI6J7KCmbKSXiFl77dYuAfRYKFZqcl6SWjZUSwtkl3R4u67gNF3B4B1A+hWcr2HptfF3IpyvoERFaIzorvqpPIf7JWqi2srfqpPIf7JWqapYvdEtM4W19P4DfJb3BaoLa+n8Bvkt7gmF6iodiIiukR566hjmboytDhcEX2hw2Oa4a2uHERrVR51cPhopIXMj3V8rZLune+XRDC2wAJ1+EfCurkVRZ+PDo/Jn741XxCWVvqbw3sVpWTNeGuDQ1+sODRZp/K4N2A21G2rUvIi9dZGAyJw/Ew38pr3N7g1UNyY8iIiwC8c39PueHQfvBz/wDc4lSJQjNZiwkpTCTw4ibdLHG4PoNx1Kbr0OHknSjbsU5r4mVDnY+3N8wz23qK4UfpEXnY/bCmGdxv0qI/6Xc4qG4abTRH/UZ7QXHr6V36lmHAviyL50wi9Qc+xQCl+axt8QHRHIe5REKZ5uY9xfLWSnRhiY5pP5nutZreU+8LymH8yJ0Z8WTzLbKEUdPwT86+4YNpHK63IOVUi519qyOUGMPq53SvJ28Fv5W8QWMW+Jr+LO/ToYhDKgiIqxuZCmtHFupaHOLyxgcLtGi1pe4jY4jTZqOrWvLU1L5HXe4uPTxDkA4h0BZF1M44e2T8LKl7fS+KMn2GrELeV1oYL6zN/dY89L/ipyoNmb+6x56X/FTldCjwRDLdhERSmp1VY+bf5DvZK1UlFnHxnvW1dV9W/wAl3cVqpN4R8Z71TxXQlpnwtr6fwG+S3uC1iwbAairdo00TpLbSBZo8bzqHWtnoW2a0HiAHUEwq3FQ+0RFcIgqiz7+HR+TP3xq3VUWffw6PyZ++NQYjy2bw5FUr2zG9PH0SS9RbEQOvSXiWQ3P6IXck4H+6Mn/FUF1JjHoiLUGQwTFn0s7ZYtrdo4nNPhNPQVfWG1zJ4mSxm7XtBHR0HpGxa7BT7NdlDuchppDwZDeO/FJxt/i7/Gr2Cr5JZXs/5IqsLq59Z32/PwHljd6nf8qCUZtIw/vt7wp9nh+tp/Ik9pqgVFE50jAxpc4uFgNZOviCjxPnszDgXjuiL40TyLlejuUrMpXCcOfUTMij2uNr8TRtc49AFysxlRizCGUtMfo8OoHjlkHhSu5bm9l0mf8ARICxv18zRujhtiiOsRj95208gsFgiV5dvLHKt3v/AKOhuwVwiKIyEREBMqiDRwGM/nqnO9RZ3MChqsvKyj3PA6ZvGDET43Ncf7qtFYxEcskvojSDui+szf3WPPS/4qcqDZm/useel/xU5VulwRFLdhYrKLKCChi3Sodb8rRrc93I0cfj2BVxlfnPnhqpYaVsWhG8s03AuLi3U7jtqdcehVxjOMzVcplqHl7z1NHI1uwBRVMSlotzdQ7ljQ54iWyiWmFyHblouNtY4IkB29JHUoKMfZfSdR0jncujKBr5WNlDT1LBoqjqSe5IopGbxDKmqmGiZSyPiji+ajA5NBlr+lS7JDOnJDoxVoMseoCQfWN8fE8dR6Sq2XKRqSTumGkzaPCMYgqmB9PK2QEX1HWOgt2tPQV71qjBUOY4OY5zXDY5pLSPSFZObbLuodVR09VKZI5AWtL7aTX7W8Pab2I18qtwxKejRG4di5VUWfjw6PyZ++NW6qiz8eHR+TP3xrfEeWzEORVKkeHUZkwuqcBcxzQu9BDmk/zD1qOKyM2NMJaStjOx+i3rY8Krh4Z55fo/4JJuyuVui+ntsbHaNXUvlQGwX3E8tIINiCCCOIjYV8IgJhljijqyko5nDhfOsfbZpt0b9YsfSonFKWkFpsQsvg826QS0rvxfOxHkmYNbf4m3HjAWFUtSTk1L/tDVK2hdP6e38yKq/wD51/8A6f8AhF0v6iiHwTpxqsZNIZI49z0rlw0tIaROsjkWPX3K2xI5CR618LlSbbuywtAiItQF6sLpN2mjjH43tb6CQCepeVS7NjQ7rXtcRqiY5/p8FvtepSUoZ5qPcxJ2VyZ50m2w4AbBLGB4gHKnlcedIfq8+dj/AMlTis4/zfsR0eJfWZv7rHnpf8Vic4mcOalnfTUrWsc0NvK7hHhNB4LdgOvjuvRm1xeKkwXdah4awTS+Nx4JDWjjcbbFVOVOMfplXLOG6Ae4Wbe5AAAFzy6lrOplppJ6mUryZjJXlxJcbkkkk8ZOslfCIqhIEREAREQBdkEzmOa5hs5pDmkbQQbg9YXWiA2OyVy0pq5jA2QNmLRpRP4LtKw0tEHwhfkUHz7+HR+TP3xqrI3lpBabEEEEbQRrBCnWcjGhW0uHTfiLJg8ckjTGHjr1+lWXWzwae5plsyBK0cz31VR5cfsuVXK0Mz/1VT5cfsuW2C85ff8AgxV4sgOUdNuVXOzklkt4i4lvqIWNUizg/eVR5TP6bFHVXqK02vqbx2CIi0Mn3HIWkFpsQQQRtBBuCFzM/SJNrXN7DYL8i60QBERAckrhEQBERAFbGaag0KZ8vHI+w8lmrvJVTqTYFlpUUkIiiEZaCTw2knhbdYcNSsYWpGFTNI0qJtWRPs6X3efOx/5Km1K8Ty6nqYzHPFC5hIJFnjWDcaw+6jU8jXHgsDegEkeu62xVSNSeaIpxcVZk/hpBJku5xIBjqi9tzbXcMt1SO1KullX47KaNtJqETZTLqB0i4i3CN9YHJZYpQSadvQ2SCIi0MhERAEREAREQHIX0ZSWht9QJIHIXAAn06I6l8IgCtDM/9VU+XH7LlV6zmF5UT0sZjpyyME3c4MDnOPKS66nw1RU6ikzWaurHOXL74jUH/Ut1NA/ssEu6rqXSvc+Q6TnEuceUnadS6VFOWaTZlKyCIi1MhERAen9Pk/N6h7kXmRZuwEW5m9ai5nTdhH8Kb1qLmdN2EfwrA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m9ai5nTdhH8KA0zRbmb1qLmdN2EfwpvWouZ03YR/CgNM0W5m9ai5nTdhH8Kb1qLmdN2EfwoDTNFuZvWouZ03YR/CiAy6IiAIiIAiIgCIiAIiIAiIgCIiAIiIAiIgCIiAIiIAiIgCIiAIiIAiIgCIiAIiIAiIgCIiAIiIAiIgCIiAIiIAiIgCIiAIiIAiIgCIiAIiIAiIgP//Z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KqqA/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lAAAA7PX//2wXAADzDAAAEAAAACYAAAAIAAAA//////////8="/>
              </a:ext>
            </a:extLst>
          </p:cNvSpPr>
          <p:nvPr/>
        </p:nvSpPr>
        <p:spPr>
          <a:xfrm>
            <a:off x="64135" y="-1638300"/>
            <a:ext cx="3743325" cy="3743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Shape 10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WE3rg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kBQAAmBcAAA4zAACvIAAAEAAAACYAAAAIAAAA//////////8="/>
              </a:ext>
            </a:extLst>
          </p:cNvSpPr>
          <p:nvPr/>
        </p:nvSpPr>
        <p:spPr>
          <a:xfrm>
            <a:off x="876300" y="3835400"/>
            <a:ext cx="7423150" cy="1477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Shape 104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zEAAAtwcAAMsnAADtCgAAEAAAACYAAAAIAAAA//////////8="/>
              </a:ext>
            </a:extLst>
          </p:cNvSpPr>
          <p:nvPr/>
        </p:nvSpPr>
        <p:spPr>
          <a:xfrm>
            <a:off x="2633345" y="1254125"/>
            <a:ext cx="38354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/>
          </a:p>
        </p:txBody>
      </p:sp>
      <p:pic>
        <p:nvPicPr>
          <p:cNvPr id="10" name="Shape 10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ZwwPH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DgEAAGMAAAAyBwAA/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62865"/>
            <a:ext cx="998220" cy="10744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Imagem 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L8U3n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Shape 470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hAgAA+xUAAGUOAAB/FwAAEAAAACYAAAAIAAAA//////////8="/>
              </a:ext>
            </a:extLst>
          </p:cNvSpPr>
          <p:nvPr/>
        </p:nvSpPr>
        <p:spPr>
          <a:xfrm>
            <a:off x="467995" y="3573145"/>
            <a:ext cx="187198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/>
          </a:p>
        </p:txBody>
      </p:sp>
      <p:sp>
        <p:nvSpPr>
          <p:cNvPr id="13" name="Shape 47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WRAf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FgAA+xUAABwgAAB/FwAAEAAAACYAAAAIAAAA//////////8="/>
              </a:ext>
            </a:extLst>
          </p:cNvSpPr>
          <p:nvPr/>
        </p:nvSpPr>
        <p:spPr>
          <a:xfrm>
            <a:off x="3708400" y="3573145"/>
            <a:ext cx="151130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/>
          </a:p>
        </p:txBody>
      </p:sp>
      <p:sp>
        <p:nvSpPr>
          <p:cNvPr id="14" name="Shape 47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JApTjU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iBUAAAo0AAAMFwAAEAAAACYAAAAIAAAA//////////8="/>
              </a:ext>
            </a:extLst>
          </p:cNvSpPr>
          <p:nvPr/>
        </p:nvSpPr>
        <p:spPr>
          <a:xfrm>
            <a:off x="6516370" y="3500120"/>
            <a:ext cx="194310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/>
          </a:p>
        </p:txBody>
      </p:sp>
      <p:sp>
        <p:nvSpPr>
          <p:cNvPr id="15" name="Shape 20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MvEBu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AAAAA5AcAAKs4AAAaCwAAEAAAACYAAAAIAAAA//////////8="/>
              </a:ext>
            </a:extLst>
          </p:cNvSpPr>
          <p:nvPr/>
        </p:nvSpPr>
        <p:spPr>
          <a:xfrm>
            <a:off x="0" y="1282700"/>
            <a:ext cx="921194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PARQUE INDUSTRIAL  - COLÔNIA PENAL AGROINDUSTRIAL</a:t>
            </a:r>
          </a:p>
        </p:txBody>
      </p:sp>
      <p:pic>
        <p:nvPicPr>
          <p:cNvPr id="16" name="Shape 200" descr="C:\Users\rock\Pictures\Unidades Penais\CPAI\Tracz - Vista aerea\Vista aerea nom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YyM4G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nQIAAFsLAACPNQAAlyM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424815" y="1845945"/>
            <a:ext cx="8281670" cy="39395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307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BXRk1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9v///y0jAABKOAAAOi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71817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308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xbyi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309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IiRXWY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BiBgAANAEAAE8yAACPBQAAEAAAACYAAAAIAAAA//////////8="/>
              </a:ext>
            </a:extLst>
          </p:cNvSpPr>
          <p:nvPr/>
        </p:nvSpPr>
        <p:spPr>
          <a:xfrm>
            <a:off x="1037590" y="195580"/>
            <a:ext cx="71405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310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Emk5E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LAQAAQAgAACU3AAC2CgAAEAAAACYAAAAIAAAA//////////8="/>
              </a:ext>
            </a:extLst>
          </p:cNvSpPr>
          <p:nvPr/>
        </p:nvSpPr>
        <p:spPr>
          <a:xfrm>
            <a:off x="250825" y="1341120"/>
            <a:ext cx="871347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BLOCOS DE CONCRETO</a:t>
            </a:r>
          </a:p>
        </p:txBody>
      </p:sp>
      <p:pic>
        <p:nvPicPr>
          <p:cNvPr id="6" name="Shape 311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8YTpi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3gAAAGYAAAADBwAAAwc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" y="64770"/>
            <a:ext cx="998855" cy="10750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312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B9vmy0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sFQAAGBUAAHAhAACbFgAAEAAAACYAAAAIAAAA//////////8="/>
              </a:ext>
            </a:extLst>
          </p:cNvSpPr>
          <p:nvPr/>
        </p:nvSpPr>
        <p:spPr>
          <a:xfrm>
            <a:off x="3563620" y="3429000"/>
            <a:ext cx="187198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8" name="Shape 31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4gA4k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sFQAADiEAAFMiAACSIgAAEAAAACYAAAAIAAAA//////////8="/>
              </a:ext>
            </a:extLst>
          </p:cNvSpPr>
          <p:nvPr/>
        </p:nvSpPr>
        <p:spPr>
          <a:xfrm>
            <a:off x="3563620" y="5373370"/>
            <a:ext cx="201612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pic>
        <p:nvPicPr>
          <p:cNvPr id="9" name="Shape 314" descr="_DSC1030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po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wiYAAIELAABeNQAALhU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6300470" y="1870075"/>
            <a:ext cx="2374900" cy="15728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Shape 315" descr="Imagens 105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gaT0i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KBQAANwWAAAAIwAAsiA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716020"/>
            <a:ext cx="2413000" cy="15989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Shape 316" descr="_DSC1032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Zmak/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KBQAAFkLAAAAIwAALhU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1844675"/>
            <a:ext cx="2413000" cy="15982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Shape 317" descr="DSC_1375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UgMAAFkLAAAREgAALhUAABAAAAAmAAAACAAAAP//////////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539750" y="1844675"/>
            <a:ext cx="2397125" cy="15982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Shape 318" descr="DSC_0677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UgMAAGwWAADwEQAAKyA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539750" y="3644900"/>
            <a:ext cx="2376170" cy="15843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Shape 319" descr="_DSC1037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CCAJMA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wiYAANwWAACaNQAAsiAAABAAAAAmAAAACAAAAP//////////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6300470" y="3716020"/>
            <a:ext cx="2413000" cy="15989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Imagem 14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sPSIy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11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65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AvcHJl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zcjAABAOAAARCo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5724525"/>
            <a:ext cx="9156700" cy="1146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Shape 266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wcnN0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7P////b///9AOAAAbA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-6350"/>
            <a:ext cx="9156700" cy="12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hape 267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u984c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qBgAAXAEAABYyAAC2BQAAEAAAACYAAAAIAAAA//////////8="/>
              </a:ext>
            </a:extLst>
          </p:cNvSpPr>
          <p:nvPr/>
        </p:nvSpPr>
        <p:spPr>
          <a:xfrm>
            <a:off x="1002030" y="220980"/>
            <a:ext cx="7139940" cy="70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SECRETARIA  DE ESTADO DA SEGURANÇA PÚBLICA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DEPARTAMENTO PENITENCIÁRIO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70C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DIVISÃO DE EDUCAÇÃO E PRODUÇÃO -  SETOR DE PRODUÇÃO E DESENVOLVIMENTO</a:t>
            </a:r>
          </a:p>
        </p:txBody>
      </p:sp>
      <p:sp>
        <p:nvSpPr>
          <p:cNvPr id="5" name="Shape 26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PAQAA7gcAACk3AACGCwAAEAAAACYAAAAIAAAA//////////8="/>
              </a:ext>
            </a:extLst>
          </p:cNvSpPr>
          <p:nvPr/>
        </p:nvSpPr>
        <p:spPr>
          <a:xfrm>
            <a:off x="253365" y="1289050"/>
            <a:ext cx="871347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CANTEIROS PRÓPRIOS – FÁBRICA DE FRALDAS </a:t>
            </a:r>
          </a:p>
        </p:txBody>
      </p:sp>
      <p:pic>
        <p:nvPicPr>
          <p:cNvPr id="6" name="Shape 269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hOmxu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IwEAAE4AAABIBwAA6w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" y="49530"/>
            <a:ext cx="998855" cy="10750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hape 27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PGjSIE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WKAAA7yEAAPQwAABzIwAAEAAAACYAAAAIAAAA//////////8="/>
              </a:ext>
            </a:extLst>
          </p:cNvSpPr>
          <p:nvPr/>
        </p:nvSpPr>
        <p:spPr>
          <a:xfrm>
            <a:off x="6516370" y="5516245"/>
            <a:ext cx="144145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8" name="Shape 273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OYZHf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A1BAAAbBYAAIENAADvFwAAEAAAACYAAAAIAAAA//////////8="/>
              </a:ext>
            </a:extLst>
          </p:cNvSpPr>
          <p:nvPr/>
        </p:nvSpPr>
        <p:spPr>
          <a:xfrm>
            <a:off x="683895" y="3644900"/>
            <a:ext cx="151130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9" name="Shape 275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xhOng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6GwAAQBYAAP8nAADDFwAAEAAAACYAAAAIAAAA//////////8="/>
              </a:ext>
            </a:extLst>
          </p:cNvSpPr>
          <p:nvPr/>
        </p:nvSpPr>
        <p:spPr>
          <a:xfrm>
            <a:off x="4547870" y="3616960"/>
            <a:ext cx="195389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0" name="Shape 276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ZQci8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CmBAAA7yEAAIQNAAB1IwAAEAAAACYAAAAIAAAA//////////8="/>
              </a:ext>
            </a:extLst>
          </p:cNvSpPr>
          <p:nvPr/>
        </p:nvSpPr>
        <p:spPr>
          <a:xfrm>
            <a:off x="755650" y="5516245"/>
            <a:ext cx="144145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1" name="Shape 278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G0gdHk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QFgAA7yEAAOghAAB1IwAAEAAAACYAAAAIAAAA//////////8="/>
              </a:ext>
            </a:extLst>
          </p:cNvSpPr>
          <p:nvPr/>
        </p:nvSpPr>
        <p:spPr>
          <a:xfrm>
            <a:off x="3708400" y="5516245"/>
            <a:ext cx="18034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sp>
        <p:nvSpPr>
          <p:cNvPr id="12" name="Shape 281"/>
          <p:cNvSpPr>
            <a:extLst>
              <a:ext uri="smNativeData">
                <pr:smNativeData xmlns="" xmlns:p14="http://schemas.microsoft.com/office/powerpoint/2010/main" xmlns:pr="smNativeData" val="SMDATA_13_2Z3UX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BPgb0F////AQAAAAAAAAAAAAAAAAAAAAAAAAAAAAAAAAAAAAAAAAAAAAAAAn9/fwAfSX0DzMzMAMDA/wB/f38AAAAAAAAAAAAAAAAAAAAAAAAAAAAhAAAAGAAAABQAAADbFQAAbBYAAAEiAADvFwAAEAAAACYAAAAIAAAA//////////8="/>
              </a:ext>
            </a:extLst>
          </p:cNvSpPr>
          <p:nvPr/>
        </p:nvSpPr>
        <p:spPr>
          <a:xfrm>
            <a:off x="3552825" y="3644900"/>
            <a:ext cx="197485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/>
          </a:p>
        </p:txBody>
      </p:sp>
      <p:pic>
        <p:nvPicPr>
          <p:cNvPr id="13" name="Imagem 18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Z3UX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zcFBy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EjIAAE4AAABkNwAAxAY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139430" y="49530"/>
            <a:ext cx="864870" cy="10502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CaixaDeTexto 20"/>
          <p:cNvSpPr>
            <a:extLst>
              <a:ext uri="smNativeData">
                <pr:smNativeData xmlns="" xmlns:p14="http://schemas.microsoft.com/office/powerpoint/2010/main" xmlns:pr="smNativeData" val="SMDATA_13_2Z3UX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BcAAAAUAAAAAAAAAAAAAAD/fwAA/38AAAAAAAAJAAAABAAAAHI+PHAMAAAAEAAAAAAAAAAAAAAAAAAAAAAAAAAeAAAAaAAAAAAAAAAAAAAAAAAAAAAAAAAAAAAAECcAABAnAAAAAAAAAAAAAAAAAAAAAAAAAAAAAAAAAAAAAAAAAAAAABQAAAAAAAAAwMD/AAAAAABkAAAAMgAAAAAAAABkAAAAAAAAAH9/fwAKAAAAHwAAAFQAAABPgb0F////AQAAAAAAAAAAAAAAAAAAAAAAAAAAAAAAAAAAAAAAAAAAAAAAAH9/fwAfSX0DzMzMAMDA/wB/f38AAAAAAAAAAAAAAAAAAAAAAAAAAAAhAAAAGAAAABQAAABMAQAAuxwAAPkyAADzHwAAECAAACYAAAAIAAAA//////////8="/>
              </a:ext>
            </a:extLst>
          </p:cNvSpPr>
          <p:nvPr/>
        </p:nvSpPr>
        <p:spPr>
          <a:xfrm>
            <a:off x="210820" y="4670425"/>
            <a:ext cx="8075295" cy="523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pt-BR" b="1"/>
              <a:t>PENITENCIÁRIA FEMININA DO PARANÁ – PIRAQUARA – PFP</a:t>
            </a:r>
          </a:p>
          <a:p>
            <a:pPr algn="ctr"/>
            <a:r>
              <a:rPr lang="pt-BR" b="1"/>
              <a:t>PENITENCIÁRIA CENTRAL DO ESTADO – UNIDADE DE PROGRESSÃO – PCE-UP</a:t>
            </a:r>
          </a:p>
        </p:txBody>
      </p:sp>
      <p:pic>
        <p:nvPicPr>
          <p:cNvPr id="15" name="Shape 280" descr="DSC_1044.JPG"/>
          <p:cNvPicPr>
            <a:extLst>
              <a:ext uri="smNativeData">
                <pr:smNativeData xmlns="" xmlns:p14="http://schemas.microsoft.com/office/powerpoint/2010/main" xmlns:pr="smNativeData" val="SMDATA_15_2Z3UX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fSX0KAAAAACgAAAAoAAAAZAAAAGQAAAAAAAAAzMzMAAAAAABQAAAAUAAAAGQAAABkAAAAAAAAAAcAAAA4AAAAAAAAAAAAAAAAAAAA////AAAAAAAAAAAAAAAAAAAAAAAAAAAAAAAAAAAAAABkAAAAZAAAAAAAAAAjAAAABAAAAGQAAAAXAAAAFAAAAAAAAAAAAAAA/38AAP9/AAAAAAAACQAAAAQAAABkdXI9DAAAABAAAAAAAAAAAAAAAAAAAAAAAAAAHgAAAGgAAAAAAAAAAAAAAAAAAAAAAAAAAAAAABAnAAAQJwAAAAAAAAAAAAAAAAAAAAAAAAAAAAAAAAAAAAAAAAAAAAAUAAAAAAAAAMDA/wAAAAAAZAAAADIAAAAAAAAAZAAAAAAAAAB/f38ACgAAAB8AAABUAAAAT4G9Bf///wEAAAAAAAAAAAAAAAAAAAAAAAAAAAAAAAAAAAAAAAAAAAAAAAJ/f38AH0l9A8zMzADAwP8Af39/AAAAAAAAAAAAAAAAAP///wAAAAAAIQAAABgAAAAUAAAA+g4AAGELAADHJAAAvho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2434590" y="1849755"/>
            <a:ext cx="3543935" cy="24974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F3F3F3"/>
      </a:dk2>
      <a:lt2>
        <a:srgbClr val="158158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1509</Words>
  <PresentationFormat>Apresentação na tela (4:3)</PresentationFormat>
  <Paragraphs>282</Paragraphs>
  <Slides>35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Boanerges Silvestre Boeno Filho</dc:creator>
  <cp:lastModifiedBy>boanerges</cp:lastModifiedBy>
  <cp:revision>4</cp:revision>
  <dcterms:created xsi:type="dcterms:W3CDTF">2019-11-19T19:25:23Z</dcterms:created>
  <dcterms:modified xsi:type="dcterms:W3CDTF">2019-11-20T16:18:00Z</dcterms:modified>
</cp:coreProperties>
</file>